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changesInfos/changesInfo1.xml" ContentType="application/vnd.ms-powerpoint.changesinfo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sldIdLst>
    <p:sldId id="256" r:id="rId5"/>
    <p:sldId id="319" r:id="rId6"/>
    <p:sldId id="310" r:id="rId7"/>
    <p:sldId id="306" r:id="rId8"/>
    <p:sldId id="311" r:id="rId9"/>
    <p:sldId id="275" r:id="rId10"/>
    <p:sldId id="273" r:id="rId11"/>
    <p:sldId id="274" r:id="rId12"/>
    <p:sldId id="312" r:id="rId13"/>
    <p:sldId id="313" r:id="rId14"/>
    <p:sldId id="314" r:id="rId15"/>
    <p:sldId id="315" r:id="rId16"/>
    <p:sldId id="316" r:id="rId17"/>
    <p:sldId id="320" r:id="rId18"/>
    <p:sldId id="317" r:id="rId19"/>
    <p:sldId id="276" r:id="rId20"/>
    <p:sldId id="277" r:id="rId21"/>
    <p:sldId id="278" r:id="rId22"/>
    <p:sldId id="261" r:id="rId23"/>
    <p:sldId id="264" r:id="rId24"/>
    <p:sldId id="263" r:id="rId25"/>
    <p:sldId id="259" r:id="rId26"/>
    <p:sldId id="279" r:id="rId27"/>
    <p:sldId id="280" r:id="rId28"/>
    <p:sldId id="281" r:id="rId29"/>
    <p:sldId id="282" r:id="rId30"/>
    <p:sldId id="307" r:id="rId31"/>
    <p:sldId id="283" r:id="rId32"/>
    <p:sldId id="284" r:id="rId33"/>
    <p:sldId id="285" r:id="rId34"/>
    <p:sldId id="321" r:id="rId35"/>
    <p:sldId id="318" r:id="rId36"/>
    <p:sldId id="287" r:id="rId37"/>
    <p:sldId id="288" r:id="rId38"/>
    <p:sldId id="289" r:id="rId39"/>
    <p:sldId id="290" r:id="rId40"/>
    <p:sldId id="322" r:id="rId41"/>
    <p:sldId id="291" r:id="rId42"/>
    <p:sldId id="308" r:id="rId43"/>
    <p:sldId id="292" r:id="rId44"/>
    <p:sldId id="293" r:id="rId45"/>
    <p:sldId id="294" r:id="rId46"/>
    <p:sldId id="323" r:id="rId47"/>
    <p:sldId id="324" r:id="rId48"/>
    <p:sldId id="325" r:id="rId49"/>
    <p:sldId id="326" r:id="rId50"/>
    <p:sldId id="295" r:id="rId51"/>
    <p:sldId id="309" r:id="rId52"/>
    <p:sldId id="296" r:id="rId53"/>
    <p:sldId id="297" r:id="rId54"/>
    <p:sldId id="298" r:id="rId55"/>
    <p:sldId id="299" r:id="rId56"/>
    <p:sldId id="300" r:id="rId57"/>
    <p:sldId id="301" r:id="rId58"/>
    <p:sldId id="302" r:id="rId59"/>
    <p:sldId id="303" r:id="rId60"/>
    <p:sldId id="304" r:id="rId61"/>
    <p:sldId id="272" r:id="rId62"/>
    <p:sldId id="305" r:id="rId6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vana Karadzic Stojnovic" initials="JKS" lastIdx="1" clrIdx="0">
    <p:extLst>
      <p:ext uri="{19B8F6BF-5375-455C-9EA6-DF929625EA0E}">
        <p15:presenceInfo xmlns:p15="http://schemas.microsoft.com/office/powerpoint/2012/main" xmlns="" userId="130b6285e414b85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067294B-2AAD-6D07-0939-3C43D50A0AD7}" v="1393" dt="2023-11-25T16:43:52.573"/>
    <p1510:client id="{4C4A6748-19DB-4445-91E2-46A091759DCD}" v="2" dt="2023-12-25T10:35:41.998"/>
    <p1510:client id="{9874E2A1-FDF6-8857-1591-2F58318F1A4E}" v="1378" dt="2023-10-18T20:26:52.789"/>
    <p1510:client id="{FE2BF32E-6B51-0EDB-7C4A-972F0F0F6B05}" v="1636" dt="2023-10-18T19:45:36.24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-57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commentAuthors" Target="commentAuthors.xml"/><Relationship Id="rId69" Type="http://schemas.microsoft.com/office/2016/11/relationships/changesInfo" Target="changesInfos/changesInfo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ована Караџић Стојновић" userId="S::1513_147925_karadzic_stojnovic_jovana@eprosveta.ac.rs::bfee2be8-5e43-4d50-9a4e-593afe8f3caa" providerId="AD" clId="Web-{FE2BF32E-6B51-0EDB-7C4A-972F0F0F6B05}"/>
    <pc:docChg chg="addSld delSld modSld">
      <pc:chgData name="Jована Караџић Стојновић" userId="S::1513_147925_karadzic_stojnovic_jovana@eprosveta.ac.rs::bfee2be8-5e43-4d50-9a4e-593afe8f3caa" providerId="AD" clId="Web-{FE2BF32E-6B51-0EDB-7C4A-972F0F0F6B05}" dt="2023-10-18T19:45:36.244" v="1619" actId="20577"/>
      <pc:docMkLst>
        <pc:docMk/>
      </pc:docMkLst>
      <pc:sldChg chg="del">
        <pc:chgData name="Jована Караџић Стојновић" userId="S::1513_147925_karadzic_stojnovic_jovana@eprosveta.ac.rs::bfee2be8-5e43-4d50-9a4e-593afe8f3caa" providerId="AD" clId="Web-{FE2BF32E-6B51-0EDB-7C4A-972F0F0F6B05}" dt="2023-10-18T19:39:13.839" v="1390"/>
        <pc:sldMkLst>
          <pc:docMk/>
          <pc:sldMk cId="2784787571" sldId="258"/>
        </pc:sldMkLst>
      </pc:sldChg>
      <pc:sldChg chg="delSp modSp">
        <pc:chgData name="Jована Караџић Стојновић" userId="S::1513_147925_karadzic_stojnovic_jovana@eprosveta.ac.rs::bfee2be8-5e43-4d50-9a4e-593afe8f3caa" providerId="AD" clId="Web-{FE2BF32E-6B51-0EDB-7C4A-972F0F0F6B05}" dt="2023-10-18T19:04:33.182" v="563"/>
        <pc:sldMkLst>
          <pc:docMk/>
          <pc:sldMk cId="842035841" sldId="274"/>
        </pc:sldMkLst>
        <pc:spChg chg="mod">
          <ac:chgData name="Jована Караџић Стојновић" userId="S::1513_147925_karadzic_stojnovic_jovana@eprosveta.ac.rs::bfee2be8-5e43-4d50-9a4e-593afe8f3caa" providerId="AD" clId="Web-{FE2BF32E-6B51-0EDB-7C4A-972F0F0F6B05}" dt="2023-10-18T19:04:10.978" v="561" actId="20577"/>
          <ac:spMkLst>
            <pc:docMk/>
            <pc:sldMk cId="842035841" sldId="274"/>
            <ac:spMk id="3" creationId="{5E984631-2AE8-42AA-A543-31B8FF2D03C6}"/>
          </ac:spMkLst>
        </pc:spChg>
        <pc:spChg chg="mod">
          <ac:chgData name="Jована Караџић Стојновић" userId="S::1513_147925_karadzic_stojnovic_jovana@eprosveta.ac.rs::bfee2be8-5e43-4d50-9a4e-593afe8f3caa" providerId="AD" clId="Web-{FE2BF32E-6B51-0EDB-7C4A-972F0F0F6B05}" dt="2023-10-18T18:49:59.898" v="436" actId="1076"/>
          <ac:spMkLst>
            <pc:docMk/>
            <pc:sldMk cId="842035841" sldId="274"/>
            <ac:spMk id="6" creationId="{3D827031-C243-4756-A6C7-DB034C12F59C}"/>
          </ac:spMkLst>
        </pc:spChg>
        <pc:picChg chg="del mod">
          <ac:chgData name="Jована Караџић Стојновић" userId="S::1513_147925_karadzic_stojnovic_jovana@eprosveta.ac.rs::bfee2be8-5e43-4d50-9a4e-593afe8f3caa" providerId="AD" clId="Web-{FE2BF32E-6B51-0EDB-7C4A-972F0F0F6B05}" dt="2023-10-18T19:04:33.182" v="563"/>
          <ac:picMkLst>
            <pc:docMk/>
            <pc:sldMk cId="842035841" sldId="274"/>
            <ac:picMk id="5" creationId="{CDDD676C-DE57-434B-859B-4233D49863DD}"/>
          </ac:picMkLst>
        </pc:picChg>
      </pc:sldChg>
      <pc:sldChg chg="modSp">
        <pc:chgData name="Jована Караџић Стојновић" userId="S::1513_147925_karadzic_stojnovic_jovana@eprosveta.ac.rs::bfee2be8-5e43-4d50-9a4e-593afe8f3caa" providerId="AD" clId="Web-{FE2BF32E-6B51-0EDB-7C4A-972F0F0F6B05}" dt="2023-10-18T19:04:39.729" v="564" actId="20577"/>
        <pc:sldMkLst>
          <pc:docMk/>
          <pc:sldMk cId="1533326268" sldId="275"/>
        </pc:sldMkLst>
        <pc:spChg chg="mod">
          <ac:chgData name="Jована Караџић Стојновић" userId="S::1513_147925_karadzic_stojnovic_jovana@eprosveta.ac.rs::bfee2be8-5e43-4d50-9a4e-593afe8f3caa" providerId="AD" clId="Web-{FE2BF32E-6B51-0EDB-7C4A-972F0F0F6B05}" dt="2023-10-18T19:04:39.729" v="564" actId="20577"/>
          <ac:spMkLst>
            <pc:docMk/>
            <pc:sldMk cId="1533326268" sldId="275"/>
            <ac:spMk id="2" creationId="{D80C72FC-4CC6-4197-97A8-4CBA9EFA2501}"/>
          </ac:spMkLst>
        </pc:spChg>
      </pc:sldChg>
      <pc:sldChg chg="addSp delSp modSp">
        <pc:chgData name="Jована Караџић Стојновић" userId="S::1513_147925_karadzic_stojnovic_jovana@eprosveta.ac.rs::bfee2be8-5e43-4d50-9a4e-593afe8f3caa" providerId="AD" clId="Web-{FE2BF32E-6B51-0EDB-7C4A-972F0F0F6B05}" dt="2023-10-18T16:57:20.569" v="174" actId="14100"/>
        <pc:sldMkLst>
          <pc:docMk/>
          <pc:sldMk cId="2039759328" sldId="306"/>
        </pc:sldMkLst>
        <pc:picChg chg="del">
          <ac:chgData name="Jована Караџић Стојновић" userId="S::1513_147925_karadzic_stojnovic_jovana@eprosveta.ac.rs::bfee2be8-5e43-4d50-9a4e-593afe8f3caa" providerId="AD" clId="Web-{FE2BF32E-6B51-0EDB-7C4A-972F0F0F6B05}" dt="2023-10-18T16:56:55.053" v="169"/>
          <ac:picMkLst>
            <pc:docMk/>
            <pc:sldMk cId="2039759328" sldId="306"/>
            <ac:picMk id="2" creationId="{5AF59B2D-6986-414D-82E3-6D50A3FBA71F}"/>
          </ac:picMkLst>
        </pc:picChg>
        <pc:picChg chg="add mod">
          <ac:chgData name="Jована Караџић Стојновић" userId="S::1513_147925_karadzic_stojnovic_jovana@eprosveta.ac.rs::bfee2be8-5e43-4d50-9a4e-593afe8f3caa" providerId="AD" clId="Web-{FE2BF32E-6B51-0EDB-7C4A-972F0F0F6B05}" dt="2023-10-18T16:57:20.569" v="174" actId="14100"/>
          <ac:picMkLst>
            <pc:docMk/>
            <pc:sldMk cId="2039759328" sldId="306"/>
            <ac:picMk id="3" creationId="{54E30288-708A-8F1E-88CA-0DB63EB35E63}"/>
          </ac:picMkLst>
        </pc:picChg>
      </pc:sldChg>
      <pc:sldChg chg="modSp new">
        <pc:chgData name="Jована Караџић Стојновић" userId="S::1513_147925_karadzic_stojnovic_jovana@eprosveta.ac.rs::bfee2be8-5e43-4d50-9a4e-593afe8f3caa" providerId="AD" clId="Web-{FE2BF32E-6B51-0EDB-7C4A-972F0F0F6B05}" dt="2023-10-18T16:56:00.332" v="168" actId="20577"/>
        <pc:sldMkLst>
          <pc:docMk/>
          <pc:sldMk cId="1399901354" sldId="310"/>
        </pc:sldMkLst>
        <pc:spChg chg="mod">
          <ac:chgData name="Jована Караџић Стојновић" userId="S::1513_147925_karadzic_stojnovic_jovana@eprosveta.ac.rs::bfee2be8-5e43-4d50-9a4e-593afe8f3caa" providerId="AD" clId="Web-{FE2BF32E-6B51-0EDB-7C4A-972F0F0F6B05}" dt="2023-10-18T16:47:58.253" v="16" actId="20577"/>
          <ac:spMkLst>
            <pc:docMk/>
            <pc:sldMk cId="1399901354" sldId="310"/>
            <ac:spMk id="2" creationId="{CD601562-27DA-F583-25A1-E07308939B9C}"/>
          </ac:spMkLst>
        </pc:spChg>
        <pc:spChg chg="mod">
          <ac:chgData name="Jована Караџић Стојновић" userId="S::1513_147925_karadzic_stojnovic_jovana@eprosveta.ac.rs::bfee2be8-5e43-4d50-9a4e-593afe8f3caa" providerId="AD" clId="Web-{FE2BF32E-6B51-0EDB-7C4A-972F0F0F6B05}" dt="2023-10-18T16:56:00.332" v="168" actId="20577"/>
          <ac:spMkLst>
            <pc:docMk/>
            <pc:sldMk cId="1399901354" sldId="310"/>
            <ac:spMk id="3" creationId="{F0BE4C16-D1CD-2C80-FAE2-85A78A5A058E}"/>
          </ac:spMkLst>
        </pc:spChg>
      </pc:sldChg>
      <pc:sldChg chg="addSp modSp new">
        <pc:chgData name="Jована Караџић Стојновић" userId="S::1513_147925_karadzic_stojnovic_jovana@eprosveta.ac.rs::bfee2be8-5e43-4d50-9a4e-593afe8f3caa" providerId="AD" clId="Web-{FE2BF32E-6B51-0EDB-7C4A-972F0F0F6B05}" dt="2023-10-18T18:47:11.080" v="349" actId="14100"/>
        <pc:sldMkLst>
          <pc:docMk/>
          <pc:sldMk cId="32611429" sldId="311"/>
        </pc:sldMkLst>
        <pc:spChg chg="mod">
          <ac:chgData name="Jована Караџић Стојновић" userId="S::1513_147925_karadzic_stojnovic_jovana@eprosveta.ac.rs::bfee2be8-5e43-4d50-9a4e-593afe8f3caa" providerId="AD" clId="Web-{FE2BF32E-6B51-0EDB-7C4A-972F0F0F6B05}" dt="2023-10-18T16:58:54.400" v="189" actId="20577"/>
          <ac:spMkLst>
            <pc:docMk/>
            <pc:sldMk cId="32611429" sldId="311"/>
            <ac:spMk id="2" creationId="{7CDC45E6-E6E0-9157-E201-17B27D41E1F6}"/>
          </ac:spMkLst>
        </pc:spChg>
        <pc:spChg chg="mod">
          <ac:chgData name="Jована Караџић Стојновић" userId="S::1513_147925_karadzic_stojnovic_jovana@eprosveta.ac.rs::bfee2be8-5e43-4d50-9a4e-593afe8f3caa" providerId="AD" clId="Web-{FE2BF32E-6B51-0EDB-7C4A-972F0F0F6B05}" dt="2023-10-18T18:45:33.498" v="333" actId="20577"/>
          <ac:spMkLst>
            <pc:docMk/>
            <pc:sldMk cId="32611429" sldId="311"/>
            <ac:spMk id="3" creationId="{5AEE3509-8025-16FF-22C5-DA173221B295}"/>
          </ac:spMkLst>
        </pc:spChg>
        <pc:spChg chg="add mod">
          <ac:chgData name="Jована Караџић Стојновић" userId="S::1513_147925_karadzic_stojnovic_jovana@eprosveta.ac.rs::bfee2be8-5e43-4d50-9a4e-593afe8f3caa" providerId="AD" clId="Web-{FE2BF32E-6B51-0EDB-7C4A-972F0F0F6B05}" dt="2023-10-18T18:47:11.080" v="349" actId="14100"/>
          <ac:spMkLst>
            <pc:docMk/>
            <pc:sldMk cId="32611429" sldId="311"/>
            <ac:spMk id="5" creationId="{AC72F280-7D57-0E9C-57C5-C9A0C011A3FD}"/>
          </ac:spMkLst>
        </pc:spChg>
        <pc:picChg chg="add mod">
          <ac:chgData name="Jована Караџић Стојновић" userId="S::1513_147925_karadzic_stojnovic_jovana@eprosveta.ac.rs::bfee2be8-5e43-4d50-9a4e-593afe8f3caa" providerId="AD" clId="Web-{FE2BF32E-6B51-0EDB-7C4A-972F0F0F6B05}" dt="2023-10-18T18:45:38.154" v="334" actId="1076"/>
          <ac:picMkLst>
            <pc:docMk/>
            <pc:sldMk cId="32611429" sldId="311"/>
            <ac:picMk id="4" creationId="{18A0C6DF-B6CF-E00E-BBC0-96FFF4EAB877}"/>
          </ac:picMkLst>
        </pc:picChg>
      </pc:sldChg>
      <pc:sldChg chg="new del">
        <pc:chgData name="Jована Караџић Стојновић" userId="S::1513_147925_karadzic_stojnovic_jovana@eprosveta.ac.rs::bfee2be8-5e43-4d50-9a4e-593afe8f3caa" providerId="AD" clId="Web-{FE2BF32E-6B51-0EDB-7C4A-972F0F0F6B05}" dt="2023-10-18T16:58:40.384" v="178"/>
        <pc:sldMkLst>
          <pc:docMk/>
          <pc:sldMk cId="2817945076" sldId="311"/>
        </pc:sldMkLst>
      </pc:sldChg>
      <pc:sldChg chg="new del">
        <pc:chgData name="Jована Караџић Стојновић" userId="S::1513_147925_karadzic_stojnovic_jovana@eprosveta.ac.rs::bfee2be8-5e43-4d50-9a4e-593afe8f3caa" providerId="AD" clId="Web-{FE2BF32E-6B51-0EDB-7C4A-972F0F0F6B05}" dt="2023-10-18T16:58:36.947" v="177"/>
        <pc:sldMkLst>
          <pc:docMk/>
          <pc:sldMk cId="1364160493" sldId="312"/>
        </pc:sldMkLst>
      </pc:sldChg>
      <pc:sldChg chg="addSp delSp modSp new">
        <pc:chgData name="Jована Караџић Стојновић" userId="S::1513_147925_karadzic_stojnovic_jovana@eprosveta.ac.rs::bfee2be8-5e43-4d50-9a4e-593afe8f3caa" providerId="AD" clId="Web-{FE2BF32E-6B51-0EDB-7C4A-972F0F0F6B05}" dt="2023-10-18T19:15:07.909" v="810" actId="20577"/>
        <pc:sldMkLst>
          <pc:docMk/>
          <pc:sldMk cId="2260611872" sldId="312"/>
        </pc:sldMkLst>
        <pc:spChg chg="mod">
          <ac:chgData name="Jована Караџић Стојновић" userId="S::1513_147925_karadzic_stojnovic_jovana@eprosveta.ac.rs::bfee2be8-5e43-4d50-9a4e-593afe8f3caa" providerId="AD" clId="Web-{FE2BF32E-6B51-0EDB-7C4A-972F0F0F6B05}" dt="2023-10-18T19:05:56.841" v="580" actId="20577"/>
          <ac:spMkLst>
            <pc:docMk/>
            <pc:sldMk cId="2260611872" sldId="312"/>
            <ac:spMk id="2" creationId="{C1FC5FDB-E249-4E97-D855-425AD8CBACAF}"/>
          </ac:spMkLst>
        </pc:spChg>
        <pc:spChg chg="mod">
          <ac:chgData name="Jована Караџић Стојновић" userId="S::1513_147925_karadzic_stojnovic_jovana@eprosveta.ac.rs::bfee2be8-5e43-4d50-9a4e-593afe8f3caa" providerId="AD" clId="Web-{FE2BF32E-6B51-0EDB-7C4A-972F0F0F6B05}" dt="2023-10-18T19:15:07.909" v="810" actId="20577"/>
          <ac:spMkLst>
            <pc:docMk/>
            <pc:sldMk cId="2260611872" sldId="312"/>
            <ac:spMk id="3" creationId="{CF3BA010-228A-5B11-5391-6DBB045A605A}"/>
          </ac:spMkLst>
        </pc:spChg>
        <pc:picChg chg="add del mod">
          <ac:chgData name="Jована Караџић Стојновић" userId="S::1513_147925_karadzic_stojnovic_jovana@eprosveta.ac.rs::bfee2be8-5e43-4d50-9a4e-593afe8f3caa" providerId="AD" clId="Web-{FE2BF32E-6B51-0EDB-7C4A-972F0F0F6B05}" dt="2023-10-18T19:10:55.227" v="665"/>
          <ac:picMkLst>
            <pc:docMk/>
            <pc:sldMk cId="2260611872" sldId="312"/>
            <ac:picMk id="4" creationId="{E6323A2A-0776-B76E-46E7-B37511A0D0C7}"/>
          </ac:picMkLst>
        </pc:picChg>
      </pc:sldChg>
      <pc:sldChg chg="addSp delSp modSp new">
        <pc:chgData name="Jована Караџић Стојновић" userId="S::1513_147925_karadzic_stojnovic_jovana@eprosveta.ac.rs::bfee2be8-5e43-4d50-9a4e-593afe8f3caa" providerId="AD" clId="Web-{FE2BF32E-6B51-0EDB-7C4A-972F0F0F6B05}" dt="2023-10-18T19:12:11.980" v="673" actId="1076"/>
        <pc:sldMkLst>
          <pc:docMk/>
          <pc:sldMk cId="827858134" sldId="313"/>
        </pc:sldMkLst>
        <pc:spChg chg="del">
          <ac:chgData name="Jована Караџић Стојновић" userId="S::1513_147925_karadzic_stojnovic_jovana@eprosveta.ac.rs::bfee2be8-5e43-4d50-9a4e-593afe8f3caa" providerId="AD" clId="Web-{FE2BF32E-6B51-0EDB-7C4A-972F0F0F6B05}" dt="2023-10-18T19:11:05.509" v="667"/>
          <ac:spMkLst>
            <pc:docMk/>
            <pc:sldMk cId="827858134" sldId="313"/>
            <ac:spMk id="3" creationId="{198EF966-97A8-1917-4FD9-3FF0BD4D25BC}"/>
          </ac:spMkLst>
        </pc:spChg>
        <pc:picChg chg="add mod ord">
          <ac:chgData name="Jована Караџић Стојновић" userId="S::1513_147925_karadzic_stojnovic_jovana@eprosveta.ac.rs::bfee2be8-5e43-4d50-9a4e-593afe8f3caa" providerId="AD" clId="Web-{FE2BF32E-6B51-0EDB-7C4A-972F0F0F6B05}" dt="2023-10-18T19:12:11.980" v="673" actId="1076"/>
          <ac:picMkLst>
            <pc:docMk/>
            <pc:sldMk cId="827858134" sldId="313"/>
            <ac:picMk id="4" creationId="{75ACF126-D15B-6005-AA75-9B0FC9593EB5}"/>
          </ac:picMkLst>
        </pc:picChg>
      </pc:sldChg>
      <pc:sldChg chg="modSp new">
        <pc:chgData name="Jована Караџић Стојновић" userId="S::1513_147925_karadzic_stojnovic_jovana@eprosveta.ac.rs::bfee2be8-5e43-4d50-9a4e-593afe8f3caa" providerId="AD" clId="Web-{FE2BF32E-6B51-0EDB-7C4A-972F0F0F6B05}" dt="2023-10-18T19:26:49.545" v="1066" actId="20577"/>
        <pc:sldMkLst>
          <pc:docMk/>
          <pc:sldMk cId="860966332" sldId="314"/>
        </pc:sldMkLst>
        <pc:spChg chg="mod">
          <ac:chgData name="Jована Караџић Стојновић" userId="S::1513_147925_karadzic_stojnovic_jovana@eprosveta.ac.rs::bfee2be8-5e43-4d50-9a4e-593afe8f3caa" providerId="AD" clId="Web-{FE2BF32E-6B51-0EDB-7C4A-972F0F0F6B05}" dt="2023-10-18T19:15:35.191" v="826" actId="20577"/>
          <ac:spMkLst>
            <pc:docMk/>
            <pc:sldMk cId="860966332" sldId="314"/>
            <ac:spMk id="2" creationId="{1029457A-81C9-7E82-DC57-18FD7C5212CD}"/>
          </ac:spMkLst>
        </pc:spChg>
        <pc:spChg chg="mod">
          <ac:chgData name="Jована Караџић Стојновић" userId="S::1513_147925_karadzic_stojnovic_jovana@eprosveta.ac.rs::bfee2be8-5e43-4d50-9a4e-593afe8f3caa" providerId="AD" clId="Web-{FE2BF32E-6B51-0EDB-7C4A-972F0F0F6B05}" dt="2023-10-18T19:26:49.545" v="1066" actId="20577"/>
          <ac:spMkLst>
            <pc:docMk/>
            <pc:sldMk cId="860966332" sldId="314"/>
            <ac:spMk id="3" creationId="{A10BA2DE-5188-8B06-B9EB-77FBA9E861A3}"/>
          </ac:spMkLst>
        </pc:spChg>
      </pc:sldChg>
      <pc:sldChg chg="modSp new">
        <pc:chgData name="Jована Караџић Стојновић" userId="S::1513_147925_karadzic_stojnovic_jovana@eprosveta.ac.rs::bfee2be8-5e43-4d50-9a4e-593afe8f3caa" providerId="AD" clId="Web-{FE2BF32E-6B51-0EDB-7C4A-972F0F0F6B05}" dt="2023-10-18T19:33:44.686" v="1339" actId="20577"/>
        <pc:sldMkLst>
          <pc:docMk/>
          <pc:sldMk cId="2238676690" sldId="315"/>
        </pc:sldMkLst>
        <pc:spChg chg="mod">
          <ac:chgData name="Jована Караџић Стојновић" userId="S::1513_147925_karadzic_stojnovic_jovana@eprosveta.ac.rs::bfee2be8-5e43-4d50-9a4e-593afe8f3caa" providerId="AD" clId="Web-{FE2BF32E-6B51-0EDB-7C4A-972F0F0F6B05}" dt="2023-10-18T19:28:20.330" v="1083" actId="20577"/>
          <ac:spMkLst>
            <pc:docMk/>
            <pc:sldMk cId="2238676690" sldId="315"/>
            <ac:spMk id="2" creationId="{F9615900-D1C1-7F10-76F3-1491C2A6B323}"/>
          </ac:spMkLst>
        </pc:spChg>
        <pc:spChg chg="mod">
          <ac:chgData name="Jована Караџић Стојновић" userId="S::1513_147925_karadzic_stojnovic_jovana@eprosveta.ac.rs::bfee2be8-5e43-4d50-9a4e-593afe8f3caa" providerId="AD" clId="Web-{FE2BF32E-6B51-0EDB-7C4A-972F0F0F6B05}" dt="2023-10-18T19:33:44.686" v="1339" actId="20577"/>
          <ac:spMkLst>
            <pc:docMk/>
            <pc:sldMk cId="2238676690" sldId="315"/>
            <ac:spMk id="3" creationId="{8E7390A3-C428-DBD9-B9E6-7BA0D9C33034}"/>
          </ac:spMkLst>
        </pc:spChg>
      </pc:sldChg>
      <pc:sldChg chg="addSp delSp modSp new">
        <pc:chgData name="Jована Караџић Стојновић" userId="S::1513_147925_karadzic_stojnovic_jovana@eprosveta.ac.rs::bfee2be8-5e43-4d50-9a4e-593afe8f3caa" providerId="AD" clId="Web-{FE2BF32E-6B51-0EDB-7C4A-972F0F0F6B05}" dt="2023-10-18T19:37:14.381" v="1352" actId="20577"/>
        <pc:sldMkLst>
          <pc:docMk/>
          <pc:sldMk cId="2275230339" sldId="316"/>
        </pc:sldMkLst>
        <pc:spChg chg="del">
          <ac:chgData name="Jована Караџић Стојновић" userId="S::1513_147925_karadzic_stojnovic_jovana@eprosveta.ac.rs::bfee2be8-5e43-4d50-9a4e-593afe8f3caa" providerId="AD" clId="Web-{FE2BF32E-6B51-0EDB-7C4A-972F0F0F6B05}" dt="2023-10-18T19:35:43.565" v="1341"/>
          <ac:spMkLst>
            <pc:docMk/>
            <pc:sldMk cId="2275230339" sldId="316"/>
            <ac:spMk id="3" creationId="{270A469E-2851-956D-1482-43BA4EC94129}"/>
          </ac:spMkLst>
        </pc:spChg>
        <pc:spChg chg="add mod">
          <ac:chgData name="Jована Караџић Стојновић" userId="S::1513_147925_karadzic_stojnovic_jovana@eprosveta.ac.rs::bfee2be8-5e43-4d50-9a4e-593afe8f3caa" providerId="AD" clId="Web-{FE2BF32E-6B51-0EDB-7C4A-972F0F0F6B05}" dt="2023-10-18T19:37:14.381" v="1352" actId="20577"/>
          <ac:spMkLst>
            <pc:docMk/>
            <pc:sldMk cId="2275230339" sldId="316"/>
            <ac:spMk id="5" creationId="{448F4B34-F41A-E69C-BDFA-C7248F0A0B42}"/>
          </ac:spMkLst>
        </pc:spChg>
        <pc:picChg chg="add mod ord">
          <ac:chgData name="Jована Караџић Стојновић" userId="S::1513_147925_karadzic_stojnovic_jovana@eprosveta.ac.rs::bfee2be8-5e43-4d50-9a4e-593afe8f3caa" providerId="AD" clId="Web-{FE2BF32E-6B51-0EDB-7C4A-972F0F0F6B05}" dt="2023-10-18T19:36:04.363" v="1345" actId="1076"/>
          <ac:picMkLst>
            <pc:docMk/>
            <pc:sldMk cId="2275230339" sldId="316"/>
            <ac:picMk id="4" creationId="{964220D9-2999-5E75-D61A-5256531D7C4E}"/>
          </ac:picMkLst>
        </pc:picChg>
      </pc:sldChg>
      <pc:sldChg chg="modSp new">
        <pc:chgData name="Jована Караџић Стојновић" userId="S::1513_147925_karadzic_stojnovic_jovana@eprosveta.ac.rs::bfee2be8-5e43-4d50-9a4e-593afe8f3caa" providerId="AD" clId="Web-{FE2BF32E-6B51-0EDB-7C4A-972F0F0F6B05}" dt="2023-10-18T19:38:28.353" v="1389" actId="20577"/>
        <pc:sldMkLst>
          <pc:docMk/>
          <pc:sldMk cId="2443542149" sldId="317"/>
        </pc:sldMkLst>
        <pc:spChg chg="mod">
          <ac:chgData name="Jована Караџић Стојновић" userId="S::1513_147925_karadzic_stojnovic_jovana@eprosveta.ac.rs::bfee2be8-5e43-4d50-9a4e-593afe8f3caa" providerId="AD" clId="Web-{FE2BF32E-6B51-0EDB-7C4A-972F0F0F6B05}" dt="2023-10-18T19:38:28.353" v="1389" actId="20577"/>
          <ac:spMkLst>
            <pc:docMk/>
            <pc:sldMk cId="2443542149" sldId="317"/>
            <ac:spMk id="2" creationId="{97F8F7B8-BCBB-E63A-DC54-B19CF6718A25}"/>
          </ac:spMkLst>
        </pc:spChg>
      </pc:sldChg>
      <pc:sldChg chg="modSp new">
        <pc:chgData name="Jована Караџић Стојновић" userId="S::1513_147925_karadzic_stojnovic_jovana@eprosveta.ac.rs::bfee2be8-5e43-4d50-9a4e-593afe8f3caa" providerId="AD" clId="Web-{FE2BF32E-6B51-0EDB-7C4A-972F0F0F6B05}" dt="2023-10-18T19:45:36.244" v="1619" actId="20577"/>
        <pc:sldMkLst>
          <pc:docMk/>
          <pc:sldMk cId="1670277631" sldId="318"/>
        </pc:sldMkLst>
        <pc:spChg chg="mod">
          <ac:chgData name="Jована Караџић Стојновић" userId="S::1513_147925_karadzic_stojnovic_jovana@eprosveta.ac.rs::bfee2be8-5e43-4d50-9a4e-593afe8f3caa" providerId="AD" clId="Web-{FE2BF32E-6B51-0EDB-7C4A-972F0F0F6B05}" dt="2023-10-18T19:40:58.234" v="1411" actId="20577"/>
          <ac:spMkLst>
            <pc:docMk/>
            <pc:sldMk cId="1670277631" sldId="318"/>
            <ac:spMk id="2" creationId="{E51D7B23-8BC2-C412-B99A-78E425C12A49}"/>
          </ac:spMkLst>
        </pc:spChg>
        <pc:spChg chg="mod">
          <ac:chgData name="Jована Караџић Стојновић" userId="S::1513_147925_karadzic_stojnovic_jovana@eprosveta.ac.rs::bfee2be8-5e43-4d50-9a4e-593afe8f3caa" providerId="AD" clId="Web-{FE2BF32E-6B51-0EDB-7C4A-972F0F0F6B05}" dt="2023-10-18T19:45:36.244" v="1619" actId="20577"/>
          <ac:spMkLst>
            <pc:docMk/>
            <pc:sldMk cId="1670277631" sldId="318"/>
            <ac:spMk id="3" creationId="{47B9AC08-2346-4C98-DE2D-10F9DD886844}"/>
          </ac:spMkLst>
        </pc:spChg>
      </pc:sldChg>
    </pc:docChg>
  </pc:docChgLst>
  <pc:docChgLst>
    <pc:chgData name="Стефан Фишер" userId="S::342_r8os_o3_u31@eprosveta.ac.rs::fa9f9d5e-4bab-4180-8b9a-72d3824c42df" providerId="AD" clId="Web-{4C4A6748-19DB-4445-91E2-46A091759DCD}"/>
    <pc:docChg chg="sldOrd">
      <pc:chgData name="Стефан Фишер" userId="S::342_r8os_o3_u31@eprosveta.ac.rs::fa9f9d5e-4bab-4180-8b9a-72d3824c42df" providerId="AD" clId="Web-{4C4A6748-19DB-4445-91E2-46A091759DCD}" dt="2023-12-25T10:35:41.998" v="1"/>
      <pc:docMkLst>
        <pc:docMk/>
      </pc:docMkLst>
      <pc:sldChg chg="ord">
        <pc:chgData name="Стефан Фишер" userId="S::342_r8os_o3_u31@eprosveta.ac.rs::fa9f9d5e-4bab-4180-8b9a-72d3824c42df" providerId="AD" clId="Web-{4C4A6748-19DB-4445-91E2-46A091759DCD}" dt="2023-12-25T10:35:41.998" v="1"/>
        <pc:sldMkLst>
          <pc:docMk/>
          <pc:sldMk cId="3526563573" sldId="273"/>
        </pc:sldMkLst>
      </pc:sldChg>
      <pc:sldChg chg="ord">
        <pc:chgData name="Стефан Фишер" userId="S::342_r8os_o3_u31@eprosveta.ac.rs::fa9f9d5e-4bab-4180-8b9a-72d3824c42df" providerId="AD" clId="Web-{4C4A6748-19DB-4445-91E2-46A091759DCD}" dt="2023-12-25T10:33:27.258" v="0"/>
        <pc:sldMkLst>
          <pc:docMk/>
          <pc:sldMk cId="842035841" sldId="274"/>
        </pc:sldMkLst>
      </pc:sldChg>
    </pc:docChg>
  </pc:docChgLst>
  <pc:docChgLst>
    <pc:chgData name="Jована Караџић Стојновић" userId="S::1513_147925_karadzic_stojnovic_jovana@eprosveta.ac.rs::bfee2be8-5e43-4d50-9a4e-593afe8f3caa" providerId="AD" clId="Web-{9874E2A1-FDF6-8857-1591-2F58318F1A4E}"/>
    <pc:docChg chg="addSld modSld">
      <pc:chgData name="Jована Караџић Стојновић" userId="S::1513_147925_karadzic_stojnovic_jovana@eprosveta.ac.rs::bfee2be8-5e43-4d50-9a4e-593afe8f3caa" providerId="AD" clId="Web-{9874E2A1-FDF6-8857-1591-2F58318F1A4E}" dt="2023-10-18T20:26:52.789" v="1390" actId="20577"/>
      <pc:docMkLst>
        <pc:docMk/>
      </pc:docMkLst>
      <pc:sldChg chg="modSp">
        <pc:chgData name="Jована Караџић Стојновић" userId="S::1513_147925_karadzic_stojnovic_jovana@eprosveta.ac.rs::bfee2be8-5e43-4d50-9a4e-593afe8f3caa" providerId="AD" clId="Web-{9874E2A1-FDF6-8857-1591-2F58318F1A4E}" dt="2023-10-18T20:26:52.789" v="1390" actId="20577"/>
        <pc:sldMkLst>
          <pc:docMk/>
          <pc:sldMk cId="2443542149" sldId="317"/>
        </pc:sldMkLst>
        <pc:spChg chg="mod">
          <ac:chgData name="Jована Караџић Стојновић" userId="S::1513_147925_karadzic_stojnovic_jovana@eprosveta.ac.rs::bfee2be8-5e43-4d50-9a4e-593afe8f3caa" providerId="AD" clId="Web-{9874E2A1-FDF6-8857-1591-2F58318F1A4E}" dt="2023-10-18T20:26:52.789" v="1390" actId="20577"/>
          <ac:spMkLst>
            <pc:docMk/>
            <pc:sldMk cId="2443542149" sldId="317"/>
            <ac:spMk id="3" creationId="{B8692DBD-6B1C-918E-E237-F55C1F7243E4}"/>
          </ac:spMkLst>
        </pc:spChg>
      </pc:sldChg>
      <pc:sldChg chg="modSp new">
        <pc:chgData name="Jована Караџић Стојновић" userId="S::1513_147925_karadzic_stojnovic_jovana@eprosveta.ac.rs::bfee2be8-5e43-4d50-9a4e-593afe8f3caa" providerId="AD" clId="Web-{9874E2A1-FDF6-8857-1591-2F58318F1A4E}" dt="2023-10-18T20:07:01.881" v="726" actId="20577"/>
        <pc:sldMkLst>
          <pc:docMk/>
          <pc:sldMk cId="2774835890" sldId="319"/>
        </pc:sldMkLst>
        <pc:spChg chg="mod">
          <ac:chgData name="Jована Караџић Стојновић" userId="S::1513_147925_karadzic_stojnovic_jovana@eprosveta.ac.rs::bfee2be8-5e43-4d50-9a4e-593afe8f3caa" providerId="AD" clId="Web-{9874E2A1-FDF6-8857-1591-2F58318F1A4E}" dt="2023-10-18T19:55:02.358" v="21" actId="20577"/>
          <ac:spMkLst>
            <pc:docMk/>
            <pc:sldMk cId="2774835890" sldId="319"/>
            <ac:spMk id="2" creationId="{ECA5DE5D-E26A-DBA4-0E67-B2E71D54B78A}"/>
          </ac:spMkLst>
        </pc:spChg>
        <pc:spChg chg="mod">
          <ac:chgData name="Jована Караџић Стојновић" userId="S::1513_147925_karadzic_stojnovic_jovana@eprosveta.ac.rs::bfee2be8-5e43-4d50-9a4e-593afe8f3caa" providerId="AD" clId="Web-{9874E2A1-FDF6-8857-1591-2F58318F1A4E}" dt="2023-10-18T20:07:01.881" v="726" actId="20577"/>
          <ac:spMkLst>
            <pc:docMk/>
            <pc:sldMk cId="2774835890" sldId="319"/>
            <ac:spMk id="3" creationId="{A38ACF92-9F1F-9DD1-2D95-3C6F7056DA5E}"/>
          </ac:spMkLst>
        </pc:spChg>
      </pc:sldChg>
      <pc:sldChg chg="modSp new">
        <pc:chgData name="Jована Караџић Стојновић" userId="S::1513_147925_karadzic_stojnovic_jovana@eprosveta.ac.rs::bfee2be8-5e43-4d50-9a4e-593afe8f3caa" providerId="AD" clId="Web-{9874E2A1-FDF6-8857-1591-2F58318F1A4E}" dt="2023-10-18T20:11:16.614" v="811" actId="20577"/>
        <pc:sldMkLst>
          <pc:docMk/>
          <pc:sldMk cId="1443909943" sldId="320"/>
        </pc:sldMkLst>
        <pc:spChg chg="mod">
          <ac:chgData name="Jована Караџић Стојновић" userId="S::1513_147925_karadzic_stojnovic_jovana@eprosveta.ac.rs::bfee2be8-5e43-4d50-9a4e-593afe8f3caa" providerId="AD" clId="Web-{9874E2A1-FDF6-8857-1591-2F58318F1A4E}" dt="2023-10-18T20:08:06.478" v="741" actId="20577"/>
          <ac:spMkLst>
            <pc:docMk/>
            <pc:sldMk cId="1443909943" sldId="320"/>
            <ac:spMk id="2" creationId="{921DD151-3CB7-1F7F-1F91-0189DBC1DC60}"/>
          </ac:spMkLst>
        </pc:spChg>
        <pc:spChg chg="mod">
          <ac:chgData name="Jована Караџић Стојновић" userId="S::1513_147925_karadzic_stojnovic_jovana@eprosveta.ac.rs::bfee2be8-5e43-4d50-9a4e-593afe8f3caa" providerId="AD" clId="Web-{9874E2A1-FDF6-8857-1591-2F58318F1A4E}" dt="2023-10-18T20:11:16.614" v="811" actId="20577"/>
          <ac:spMkLst>
            <pc:docMk/>
            <pc:sldMk cId="1443909943" sldId="320"/>
            <ac:spMk id="3" creationId="{30CD8597-DE4B-3BE8-ADF9-487F19B2DA5B}"/>
          </ac:spMkLst>
        </pc:spChg>
      </pc:sldChg>
    </pc:docChg>
  </pc:docChgLst>
  <pc:docChgLst>
    <pc:chgData name="Jована Караџић Стојновић" userId="S::1513_147925_karadzic_stojnovic_jovana@eprosveta.ac.rs::bfee2be8-5e43-4d50-9a4e-593afe8f3caa" providerId="AD" clId="Web-{1067294B-2AAD-6D07-0939-3C43D50A0AD7}"/>
    <pc:docChg chg="addSld delSld modSld">
      <pc:chgData name="Jована Караџић Стојновић" userId="S::1513_147925_karadzic_stojnovic_jovana@eprosveta.ac.rs::bfee2be8-5e43-4d50-9a4e-593afe8f3caa" providerId="AD" clId="Web-{1067294B-2AAD-6D07-0939-3C43D50A0AD7}" dt="2023-11-25T16:43:52.573" v="1393" actId="20577"/>
      <pc:docMkLst>
        <pc:docMk/>
      </pc:docMkLst>
      <pc:sldChg chg="modSp del">
        <pc:chgData name="Jована Караџић Стојновић" userId="S::1513_147925_karadzic_stojnovic_jovana@eprosveta.ac.rs::bfee2be8-5e43-4d50-9a4e-593afe8f3caa" providerId="AD" clId="Web-{1067294B-2AAD-6D07-0939-3C43D50A0AD7}" dt="2023-11-25T15:40:32.003" v="262"/>
        <pc:sldMkLst>
          <pc:docMk/>
          <pc:sldMk cId="870082593" sldId="262"/>
        </pc:sldMkLst>
        <pc:spChg chg="mod">
          <ac:chgData name="Jована Караџић Стојновић" userId="S::1513_147925_karadzic_stojnovic_jovana@eprosveta.ac.rs::bfee2be8-5e43-4d50-9a4e-593afe8f3caa" providerId="AD" clId="Web-{1067294B-2AAD-6D07-0939-3C43D50A0AD7}" dt="2023-11-25T15:37:12.572" v="46" actId="20577"/>
          <ac:spMkLst>
            <pc:docMk/>
            <pc:sldMk cId="870082593" sldId="262"/>
            <ac:spMk id="3" creationId="{73A9C098-A3D0-4B0C-9A92-02D2CAC11B8D}"/>
          </ac:spMkLst>
        </pc:spChg>
      </pc:sldChg>
      <pc:sldChg chg="del">
        <pc:chgData name="Jована Караџић Стојновић" userId="S::1513_147925_karadzic_stojnovic_jovana@eprosveta.ac.rs::bfee2be8-5e43-4d50-9a4e-593afe8f3caa" providerId="AD" clId="Web-{1067294B-2AAD-6D07-0939-3C43D50A0AD7}" dt="2023-11-25T16:02:43.208" v="550"/>
        <pc:sldMkLst>
          <pc:docMk/>
          <pc:sldMk cId="2448249477" sldId="268"/>
        </pc:sldMkLst>
      </pc:sldChg>
      <pc:sldChg chg="addSp modSp">
        <pc:chgData name="Jована Караџић Стојновић" userId="S::1513_147925_karadzic_stojnovic_jovana@eprosveta.ac.rs::bfee2be8-5e43-4d50-9a4e-593afe8f3caa" providerId="AD" clId="Web-{1067294B-2AAD-6D07-0939-3C43D50A0AD7}" dt="2023-11-25T15:47:36.166" v="521" actId="20577"/>
        <pc:sldMkLst>
          <pc:docMk/>
          <pc:sldMk cId="2845872772" sldId="279"/>
        </pc:sldMkLst>
        <pc:spChg chg="mod">
          <ac:chgData name="Jована Караџић Стојновић" userId="S::1513_147925_karadzic_stojnovic_jovana@eprosveta.ac.rs::bfee2be8-5e43-4d50-9a4e-593afe8f3caa" providerId="AD" clId="Web-{1067294B-2AAD-6D07-0939-3C43D50A0AD7}" dt="2023-11-25T15:47:36.166" v="521" actId="20577"/>
          <ac:spMkLst>
            <pc:docMk/>
            <pc:sldMk cId="2845872772" sldId="279"/>
            <ac:spMk id="3" creationId="{ECE1F8F6-F094-4AEB-B15C-F4CED4AF0582}"/>
          </ac:spMkLst>
        </pc:spChg>
        <pc:spChg chg="add mod">
          <ac:chgData name="Jована Караџић Стојновић" userId="S::1513_147925_karadzic_stojnovic_jovana@eprosveta.ac.rs::bfee2be8-5e43-4d50-9a4e-593afe8f3caa" providerId="AD" clId="Web-{1067294B-2AAD-6D07-0939-3C43D50A0AD7}" dt="2023-11-25T15:41:42.537" v="287" actId="1076"/>
          <ac:spMkLst>
            <pc:docMk/>
            <pc:sldMk cId="2845872772" sldId="279"/>
            <ac:spMk id="6" creationId="{CB5394AC-B162-4701-C80E-8B0B1EBFD3A6}"/>
          </ac:spMkLst>
        </pc:spChg>
        <pc:picChg chg="add">
          <ac:chgData name="Jована Караџић Стојновић" userId="S::1513_147925_karadzic_stojnovic_jovana@eprosveta.ac.rs::bfee2be8-5e43-4d50-9a4e-593afe8f3caa" providerId="AD" clId="Web-{1067294B-2AAD-6D07-0939-3C43D50A0AD7}" dt="2023-11-25T15:37:12.869" v="51"/>
          <ac:picMkLst>
            <pc:docMk/>
            <pc:sldMk cId="2845872772" sldId="279"/>
            <ac:picMk id="5" creationId="{B51A5472-89F2-936F-1ECE-DC59D2859D6A}"/>
          </ac:picMkLst>
        </pc:picChg>
      </pc:sldChg>
      <pc:sldChg chg="modSp">
        <pc:chgData name="Jована Караџић Стојновић" userId="S::1513_147925_karadzic_stojnovic_jovana@eprosveta.ac.rs::bfee2be8-5e43-4d50-9a4e-593afe8f3caa" providerId="AD" clId="Web-{1067294B-2AAD-6D07-0939-3C43D50A0AD7}" dt="2023-11-25T15:47:49.058" v="522" actId="20577"/>
        <pc:sldMkLst>
          <pc:docMk/>
          <pc:sldMk cId="251834936" sldId="280"/>
        </pc:sldMkLst>
        <pc:spChg chg="mod">
          <ac:chgData name="Jована Караџић Стојновић" userId="S::1513_147925_karadzic_stojnovic_jovana@eprosveta.ac.rs::bfee2be8-5e43-4d50-9a4e-593afe8f3caa" providerId="AD" clId="Web-{1067294B-2AAD-6D07-0939-3C43D50A0AD7}" dt="2023-11-25T15:47:49.058" v="522" actId="20577"/>
          <ac:spMkLst>
            <pc:docMk/>
            <pc:sldMk cId="251834936" sldId="280"/>
            <ac:spMk id="2" creationId="{3C52091D-947C-4849-A06B-239137FF9754}"/>
          </ac:spMkLst>
        </pc:spChg>
      </pc:sldChg>
      <pc:sldChg chg="modSp">
        <pc:chgData name="Jована Караџић Стојновић" userId="S::1513_147925_karadzic_stojnovic_jovana@eprosveta.ac.rs::bfee2be8-5e43-4d50-9a4e-593afe8f3caa" providerId="AD" clId="Web-{1067294B-2AAD-6D07-0939-3C43D50A0AD7}" dt="2023-11-25T15:37:13.838" v="61" actId="20577"/>
        <pc:sldMkLst>
          <pc:docMk/>
          <pc:sldMk cId="4007067840" sldId="281"/>
        </pc:sldMkLst>
        <pc:spChg chg="mod">
          <ac:chgData name="Jована Караџић Стојновић" userId="S::1513_147925_karadzic_stojnovic_jovana@eprosveta.ac.rs::bfee2be8-5e43-4d50-9a4e-593afe8f3caa" providerId="AD" clId="Web-{1067294B-2AAD-6D07-0939-3C43D50A0AD7}" dt="2023-11-25T15:37:13.838" v="61" actId="20577"/>
          <ac:spMkLst>
            <pc:docMk/>
            <pc:sldMk cId="4007067840" sldId="281"/>
            <ac:spMk id="2" creationId="{DEEA0102-2D51-4FDA-A002-B6DDC87C64E9}"/>
          </ac:spMkLst>
        </pc:spChg>
        <pc:spChg chg="mod">
          <ac:chgData name="Jована Караџић Стојновић" userId="S::1513_147925_karadzic_stojnovic_jovana@eprosveta.ac.rs::bfee2be8-5e43-4d50-9a4e-593afe8f3caa" providerId="AD" clId="Web-{1067294B-2AAD-6D07-0939-3C43D50A0AD7}" dt="2023-11-25T15:37:13.478" v="55" actId="20577"/>
          <ac:spMkLst>
            <pc:docMk/>
            <pc:sldMk cId="4007067840" sldId="281"/>
            <ac:spMk id="3" creationId="{5CF8808D-C4BA-4C1F-A55E-0A0BC28F2988}"/>
          </ac:spMkLst>
        </pc:spChg>
      </pc:sldChg>
      <pc:sldChg chg="modSp">
        <pc:chgData name="Jована Караџић Стојновић" userId="S::1513_147925_karadzic_stojnovic_jovana@eprosveta.ac.rs::bfee2be8-5e43-4d50-9a4e-593afe8f3caa" providerId="AD" clId="Web-{1067294B-2AAD-6D07-0939-3C43D50A0AD7}" dt="2023-11-25T15:37:13.744" v="59" actId="20577"/>
        <pc:sldMkLst>
          <pc:docMk/>
          <pc:sldMk cId="4108676452" sldId="282"/>
        </pc:sldMkLst>
        <pc:spChg chg="mod">
          <ac:chgData name="Jована Караџић Стојновић" userId="S::1513_147925_karadzic_stojnovic_jovana@eprosveta.ac.rs::bfee2be8-5e43-4d50-9a4e-593afe8f3caa" providerId="AD" clId="Web-{1067294B-2AAD-6D07-0939-3C43D50A0AD7}" dt="2023-11-25T15:37:13.744" v="59" actId="20577"/>
          <ac:spMkLst>
            <pc:docMk/>
            <pc:sldMk cId="4108676452" sldId="282"/>
            <ac:spMk id="2" creationId="{5E72DE79-595B-41EB-B86F-9E32AA9FB222}"/>
          </ac:spMkLst>
        </pc:spChg>
        <pc:spChg chg="mod">
          <ac:chgData name="Jована Караџић Стојновић" userId="S::1513_147925_karadzic_stojnovic_jovana@eprosveta.ac.rs::bfee2be8-5e43-4d50-9a4e-593afe8f3caa" providerId="AD" clId="Web-{1067294B-2AAD-6D07-0939-3C43D50A0AD7}" dt="2023-11-25T15:37:13.588" v="57" actId="20577"/>
          <ac:spMkLst>
            <pc:docMk/>
            <pc:sldMk cId="4108676452" sldId="282"/>
            <ac:spMk id="3" creationId="{0AE34523-3890-4592-957A-BEACA87E3C2F}"/>
          </ac:spMkLst>
        </pc:spChg>
      </pc:sldChg>
      <pc:sldChg chg="modSp">
        <pc:chgData name="Jована Караџић Стојновић" userId="S::1513_147925_karadzic_stojnovic_jovana@eprosveta.ac.rs::bfee2be8-5e43-4d50-9a4e-593afe8f3caa" providerId="AD" clId="Web-{1067294B-2AAD-6D07-0939-3C43D50A0AD7}" dt="2023-11-25T15:37:15.275" v="93" actId="1076"/>
        <pc:sldMkLst>
          <pc:docMk/>
          <pc:sldMk cId="252718060" sldId="283"/>
        </pc:sldMkLst>
        <pc:spChg chg="mod">
          <ac:chgData name="Jована Караџић Стојновић" userId="S::1513_147925_karadzic_stojnovic_jovana@eprosveta.ac.rs::bfee2be8-5e43-4d50-9a4e-593afe8f3caa" providerId="AD" clId="Web-{1067294B-2AAD-6D07-0939-3C43D50A0AD7}" dt="2023-11-25T15:37:13.916" v="63" actId="20577"/>
          <ac:spMkLst>
            <pc:docMk/>
            <pc:sldMk cId="252718060" sldId="283"/>
            <ac:spMk id="2" creationId="{D7D74490-ACE7-4FDE-AA89-80E43DCA8844}"/>
          </ac:spMkLst>
        </pc:spChg>
        <pc:spChg chg="mod">
          <ac:chgData name="Jована Караџић Стојновић" userId="S::1513_147925_karadzic_stojnovic_jovana@eprosveta.ac.rs::bfee2be8-5e43-4d50-9a4e-593afe8f3caa" providerId="AD" clId="Web-{1067294B-2AAD-6D07-0939-3C43D50A0AD7}" dt="2023-11-25T15:37:15.228" v="92" actId="20577"/>
          <ac:spMkLst>
            <pc:docMk/>
            <pc:sldMk cId="252718060" sldId="283"/>
            <ac:spMk id="3" creationId="{C12E0072-6E42-484A-8767-34A94C7B3C29}"/>
          </ac:spMkLst>
        </pc:spChg>
        <pc:spChg chg="mod">
          <ac:chgData name="Jована Караџић Стојновић" userId="S::1513_147925_karadzic_stojnovic_jovana@eprosveta.ac.rs::bfee2be8-5e43-4d50-9a4e-593afe8f3caa" providerId="AD" clId="Web-{1067294B-2AAD-6D07-0939-3C43D50A0AD7}" dt="2023-11-25T15:37:15.275" v="93" actId="1076"/>
          <ac:spMkLst>
            <pc:docMk/>
            <pc:sldMk cId="252718060" sldId="283"/>
            <ac:spMk id="5" creationId="{AFBE275F-93FC-4D0F-8782-4225954253BE}"/>
          </ac:spMkLst>
        </pc:spChg>
      </pc:sldChg>
      <pc:sldChg chg="modSp">
        <pc:chgData name="Jована Караџић Стојновић" userId="S::1513_147925_karadzic_stojnovic_jovana@eprosveta.ac.rs::bfee2be8-5e43-4d50-9a4e-593afe8f3caa" providerId="AD" clId="Web-{1067294B-2AAD-6D07-0939-3C43D50A0AD7}" dt="2023-11-25T15:37:15.306" v="94" actId="20577"/>
        <pc:sldMkLst>
          <pc:docMk/>
          <pc:sldMk cId="2196440908" sldId="284"/>
        </pc:sldMkLst>
        <pc:spChg chg="mod">
          <ac:chgData name="Jована Караџић Стојновић" userId="S::1513_147925_karadzic_stojnovic_jovana@eprosveta.ac.rs::bfee2be8-5e43-4d50-9a4e-593afe8f3caa" providerId="AD" clId="Web-{1067294B-2AAD-6D07-0939-3C43D50A0AD7}" dt="2023-11-25T15:37:15.306" v="94" actId="20577"/>
          <ac:spMkLst>
            <pc:docMk/>
            <pc:sldMk cId="2196440908" sldId="284"/>
            <ac:spMk id="2" creationId="{AF59642E-6F32-4533-9F52-C6BAF9897698}"/>
          </ac:spMkLst>
        </pc:spChg>
      </pc:sldChg>
      <pc:sldChg chg="modSp">
        <pc:chgData name="Jована Караџић Стојновић" userId="S::1513_147925_karadzic_stojnovic_jovana@eprosveta.ac.rs::bfee2be8-5e43-4d50-9a4e-593afe8f3caa" providerId="AD" clId="Web-{1067294B-2AAD-6D07-0939-3C43D50A0AD7}" dt="2023-11-25T15:37:15.494" v="98" actId="20577"/>
        <pc:sldMkLst>
          <pc:docMk/>
          <pc:sldMk cId="4287337511" sldId="285"/>
        </pc:sldMkLst>
        <pc:spChg chg="mod">
          <ac:chgData name="Jована Караџић Стојновић" userId="S::1513_147925_karadzic_stojnovic_jovana@eprosveta.ac.rs::bfee2be8-5e43-4d50-9a4e-593afe8f3caa" providerId="AD" clId="Web-{1067294B-2AAD-6D07-0939-3C43D50A0AD7}" dt="2023-11-25T15:37:15.416" v="96" actId="20577"/>
          <ac:spMkLst>
            <pc:docMk/>
            <pc:sldMk cId="4287337511" sldId="285"/>
            <ac:spMk id="2" creationId="{C110F2F7-B52D-448C-83BE-4E0A4BFF57AD}"/>
          </ac:spMkLst>
        </pc:spChg>
        <pc:spChg chg="mod">
          <ac:chgData name="Jована Караџић Стојновић" userId="S::1513_147925_karadzic_stojnovic_jovana@eprosveta.ac.rs::bfee2be8-5e43-4d50-9a4e-593afe8f3caa" providerId="AD" clId="Web-{1067294B-2AAD-6D07-0939-3C43D50A0AD7}" dt="2023-11-25T15:37:15.494" v="98" actId="20577"/>
          <ac:spMkLst>
            <pc:docMk/>
            <pc:sldMk cId="4287337511" sldId="285"/>
            <ac:spMk id="3" creationId="{2412839F-BCFB-44F6-BE91-98B1EFBC5FBA}"/>
          </ac:spMkLst>
        </pc:spChg>
      </pc:sldChg>
      <pc:sldChg chg="modSp">
        <pc:chgData name="Jована Караџић Стојновић" userId="S::1513_147925_karadzic_stojnovic_jovana@eprosveta.ac.rs::bfee2be8-5e43-4d50-9a4e-593afe8f3caa" providerId="AD" clId="Web-{1067294B-2AAD-6D07-0939-3C43D50A0AD7}" dt="2023-11-25T15:37:19.322" v="168" actId="20577"/>
        <pc:sldMkLst>
          <pc:docMk/>
          <pc:sldMk cId="2093373139" sldId="287"/>
        </pc:sldMkLst>
        <pc:spChg chg="mod">
          <ac:chgData name="Jована Караџић Стојновић" userId="S::1513_147925_karadzic_stojnovic_jovana@eprosveta.ac.rs::bfee2be8-5e43-4d50-9a4e-593afe8f3caa" providerId="AD" clId="Web-{1067294B-2AAD-6D07-0939-3C43D50A0AD7}" dt="2023-11-25T15:37:17.588" v="140" actId="20577"/>
          <ac:spMkLst>
            <pc:docMk/>
            <pc:sldMk cId="2093373139" sldId="287"/>
            <ac:spMk id="2" creationId="{AF582A96-18D2-4E7D-AB35-D9D17EBD8333}"/>
          </ac:spMkLst>
        </pc:spChg>
        <pc:spChg chg="mod">
          <ac:chgData name="Jована Караџић Стојновић" userId="S::1513_147925_karadzic_stojnovic_jovana@eprosveta.ac.rs::bfee2be8-5e43-4d50-9a4e-593afe8f3caa" providerId="AD" clId="Web-{1067294B-2AAD-6D07-0939-3C43D50A0AD7}" dt="2023-11-25T15:37:19.322" v="168" actId="20577"/>
          <ac:spMkLst>
            <pc:docMk/>
            <pc:sldMk cId="2093373139" sldId="287"/>
            <ac:spMk id="3" creationId="{5810D174-5FB2-4AB2-95F7-A442CBEABE52}"/>
          </ac:spMkLst>
        </pc:spChg>
      </pc:sldChg>
      <pc:sldChg chg="modSp">
        <pc:chgData name="Jована Караџић Стојновић" userId="S::1513_147925_karadzic_stojnovic_jovana@eprosveta.ac.rs::bfee2be8-5e43-4d50-9a4e-593afe8f3caa" providerId="AD" clId="Web-{1067294B-2AAD-6D07-0939-3C43D50A0AD7}" dt="2023-11-25T15:37:19.463" v="170" actId="20577"/>
        <pc:sldMkLst>
          <pc:docMk/>
          <pc:sldMk cId="707057869" sldId="288"/>
        </pc:sldMkLst>
        <pc:spChg chg="mod">
          <ac:chgData name="Jована Караџић Стојновић" userId="S::1513_147925_karadzic_stojnovic_jovana@eprosveta.ac.rs::bfee2be8-5e43-4d50-9a4e-593afe8f3caa" providerId="AD" clId="Web-{1067294B-2AAD-6D07-0939-3C43D50A0AD7}" dt="2023-11-25T15:37:19.385" v="169" actId="20577"/>
          <ac:spMkLst>
            <pc:docMk/>
            <pc:sldMk cId="707057869" sldId="288"/>
            <ac:spMk id="2" creationId="{A5D69435-33BC-4A9E-BCCA-33C98D10404B}"/>
          </ac:spMkLst>
        </pc:spChg>
        <pc:spChg chg="mod">
          <ac:chgData name="Jована Караџић Стојновић" userId="S::1513_147925_karadzic_stojnovic_jovana@eprosveta.ac.rs::bfee2be8-5e43-4d50-9a4e-593afe8f3caa" providerId="AD" clId="Web-{1067294B-2AAD-6D07-0939-3C43D50A0AD7}" dt="2023-11-25T15:37:19.463" v="170" actId="20577"/>
          <ac:spMkLst>
            <pc:docMk/>
            <pc:sldMk cId="707057869" sldId="288"/>
            <ac:spMk id="3" creationId="{0BE5E565-1B22-4550-8795-5D4C47B5DB9E}"/>
          </ac:spMkLst>
        </pc:spChg>
      </pc:sldChg>
      <pc:sldChg chg="modSp">
        <pc:chgData name="Jована Караџић Стојновић" userId="S::1513_147925_karadzic_stojnovic_jovana@eprosveta.ac.rs::bfee2be8-5e43-4d50-9a4e-593afe8f3caa" providerId="AD" clId="Web-{1067294B-2AAD-6D07-0939-3C43D50A0AD7}" dt="2023-11-25T15:37:20.713" v="187" actId="20577"/>
        <pc:sldMkLst>
          <pc:docMk/>
          <pc:sldMk cId="3499569010" sldId="289"/>
        </pc:sldMkLst>
        <pc:spChg chg="mod">
          <ac:chgData name="Jована Караџић Стојновић" userId="S::1513_147925_karadzic_stojnovic_jovana@eprosveta.ac.rs::bfee2be8-5e43-4d50-9a4e-593afe8f3caa" providerId="AD" clId="Web-{1067294B-2AAD-6D07-0939-3C43D50A0AD7}" dt="2023-11-25T15:37:19.728" v="174" actId="20577"/>
          <ac:spMkLst>
            <pc:docMk/>
            <pc:sldMk cId="3499569010" sldId="289"/>
            <ac:spMk id="2" creationId="{79FD54F3-C9F4-4AF9-871E-EF27684AA6AC}"/>
          </ac:spMkLst>
        </pc:spChg>
        <pc:spChg chg="mod">
          <ac:chgData name="Jована Караџић Стојновић" userId="S::1513_147925_karadzic_stojnovic_jovana@eprosveta.ac.rs::bfee2be8-5e43-4d50-9a4e-593afe8f3caa" providerId="AD" clId="Web-{1067294B-2AAD-6D07-0939-3C43D50A0AD7}" dt="2023-11-25T15:37:20.713" v="187" actId="20577"/>
          <ac:spMkLst>
            <pc:docMk/>
            <pc:sldMk cId="3499569010" sldId="289"/>
            <ac:spMk id="3" creationId="{D133B55D-6C02-431B-9E37-8B77A1C68571}"/>
          </ac:spMkLst>
        </pc:spChg>
      </pc:sldChg>
      <pc:sldChg chg="addSp delSp modSp">
        <pc:chgData name="Jована Караџић Стојновић" userId="S::1513_147925_karadzic_stojnovic_jovana@eprosveta.ac.rs::bfee2be8-5e43-4d50-9a4e-593afe8f3caa" providerId="AD" clId="Web-{1067294B-2AAD-6D07-0939-3C43D50A0AD7}" dt="2023-11-25T15:37:21.729" v="210" actId="20577"/>
        <pc:sldMkLst>
          <pc:docMk/>
          <pc:sldMk cId="1848028293" sldId="290"/>
        </pc:sldMkLst>
        <pc:spChg chg="del">
          <ac:chgData name="Jована Караџић Стојновић" userId="S::1513_147925_karadzic_stojnovic_jovana@eprosveta.ac.rs::bfee2be8-5e43-4d50-9a4e-593afe8f3caa" providerId="AD" clId="Web-{1067294B-2AAD-6D07-0939-3C43D50A0AD7}" dt="2023-11-25T15:37:20.166" v="177"/>
          <ac:spMkLst>
            <pc:docMk/>
            <pc:sldMk cId="1848028293" sldId="290"/>
            <ac:spMk id="2" creationId="{0BBA8253-8475-4371-BEC4-AF0F3F6E823C}"/>
          </ac:spMkLst>
        </pc:spChg>
        <pc:spChg chg="mod">
          <ac:chgData name="Jована Караџић Стојновић" userId="S::1513_147925_karadzic_stojnovic_jovana@eprosveta.ac.rs::bfee2be8-5e43-4d50-9a4e-593afe8f3caa" providerId="AD" clId="Web-{1067294B-2AAD-6D07-0939-3C43D50A0AD7}" dt="2023-11-25T15:37:21.729" v="210" actId="20577"/>
          <ac:spMkLst>
            <pc:docMk/>
            <pc:sldMk cId="1848028293" sldId="290"/>
            <ac:spMk id="3" creationId="{BBD3FD16-EAB6-4669-A55D-0E00BE94AC6F}"/>
          </ac:spMkLst>
        </pc:spChg>
        <pc:spChg chg="add mod">
          <ac:chgData name="Jована Караџић Стојновић" userId="S::1513_147925_karadzic_stojnovic_jovana@eprosveta.ac.rs::bfee2be8-5e43-4d50-9a4e-593afe8f3caa" providerId="AD" clId="Web-{1067294B-2AAD-6D07-0939-3C43D50A0AD7}" dt="2023-11-25T15:37:20.166" v="177"/>
          <ac:spMkLst>
            <pc:docMk/>
            <pc:sldMk cId="1848028293" sldId="290"/>
            <ac:spMk id="6" creationId="{A296602E-F3F7-1FBB-0CDB-71188DB6D209}"/>
          </ac:spMkLst>
        </pc:spChg>
      </pc:sldChg>
      <pc:sldChg chg="modSp">
        <pc:chgData name="Jована Караџић Стојновић" userId="S::1513_147925_karadzic_stojnovic_jovana@eprosveta.ac.rs::bfee2be8-5e43-4d50-9a4e-593afe8f3caa" providerId="AD" clId="Web-{1067294B-2AAD-6D07-0939-3C43D50A0AD7}" dt="2023-11-25T16:02:16.863" v="549" actId="20577"/>
        <pc:sldMkLst>
          <pc:docMk/>
          <pc:sldMk cId="3452386623" sldId="291"/>
        </pc:sldMkLst>
        <pc:spChg chg="mod">
          <ac:chgData name="Jована Караџић Стојновић" userId="S::1513_147925_karadzic_stojnovic_jovana@eprosveta.ac.rs::bfee2be8-5e43-4d50-9a4e-593afe8f3caa" providerId="AD" clId="Web-{1067294B-2AAD-6D07-0939-3C43D50A0AD7}" dt="2023-11-25T16:00:03.951" v="523" actId="20577"/>
          <ac:spMkLst>
            <pc:docMk/>
            <pc:sldMk cId="3452386623" sldId="291"/>
            <ac:spMk id="2" creationId="{7C1A1FEA-11C6-43C4-88B9-7D1F9876459A}"/>
          </ac:spMkLst>
        </pc:spChg>
        <pc:spChg chg="mod">
          <ac:chgData name="Jована Караџић Стојновић" userId="S::1513_147925_karadzic_stojnovic_jovana@eprosveta.ac.rs::bfee2be8-5e43-4d50-9a4e-593afe8f3caa" providerId="AD" clId="Web-{1067294B-2AAD-6D07-0939-3C43D50A0AD7}" dt="2023-11-25T16:02:16.863" v="549" actId="20577"/>
          <ac:spMkLst>
            <pc:docMk/>
            <pc:sldMk cId="3452386623" sldId="291"/>
            <ac:spMk id="3" creationId="{61B7A2C9-0482-4809-9BDE-D4D730E2BF21}"/>
          </ac:spMkLst>
        </pc:spChg>
      </pc:sldChg>
      <pc:sldChg chg="modSp">
        <pc:chgData name="Jована Караџић Стојновић" userId="S::1513_147925_karadzic_stojnovic_jovana@eprosveta.ac.rs::bfee2be8-5e43-4d50-9a4e-593afe8f3caa" providerId="AD" clId="Web-{1067294B-2AAD-6D07-0939-3C43D50A0AD7}" dt="2023-11-25T16:04:07.074" v="554" actId="20577"/>
        <pc:sldMkLst>
          <pc:docMk/>
          <pc:sldMk cId="2333157212" sldId="292"/>
        </pc:sldMkLst>
        <pc:spChg chg="mod">
          <ac:chgData name="Jована Караџић Стојновић" userId="S::1513_147925_karadzic_stojnovic_jovana@eprosveta.ac.rs::bfee2be8-5e43-4d50-9a4e-593afe8f3caa" providerId="AD" clId="Web-{1067294B-2AAD-6D07-0939-3C43D50A0AD7}" dt="2023-11-25T16:03:00.724" v="551" actId="20577"/>
          <ac:spMkLst>
            <pc:docMk/>
            <pc:sldMk cId="2333157212" sldId="292"/>
            <ac:spMk id="2" creationId="{BEE84FBA-3FC7-465E-BA90-DCDAABB7895B}"/>
          </ac:spMkLst>
        </pc:spChg>
        <pc:spChg chg="mod">
          <ac:chgData name="Jована Караџић Стојновић" userId="S::1513_147925_karadzic_stojnovic_jovana@eprosveta.ac.rs::bfee2be8-5e43-4d50-9a4e-593afe8f3caa" providerId="AD" clId="Web-{1067294B-2AAD-6D07-0939-3C43D50A0AD7}" dt="2023-11-25T16:04:07.074" v="554" actId="20577"/>
          <ac:spMkLst>
            <pc:docMk/>
            <pc:sldMk cId="2333157212" sldId="292"/>
            <ac:spMk id="3" creationId="{BFC7293B-B5C2-4733-B972-216978FACA64}"/>
          </ac:spMkLst>
        </pc:spChg>
      </pc:sldChg>
      <pc:sldChg chg="modSp">
        <pc:chgData name="Jована Караџић Стојновић" userId="S::1513_147925_karadzic_stojnovic_jovana@eprosveta.ac.rs::bfee2be8-5e43-4d50-9a4e-593afe8f3caa" providerId="AD" clId="Web-{1067294B-2AAD-6D07-0939-3C43D50A0AD7}" dt="2023-11-25T16:06:31.252" v="623" actId="20577"/>
        <pc:sldMkLst>
          <pc:docMk/>
          <pc:sldMk cId="913772716" sldId="293"/>
        </pc:sldMkLst>
        <pc:spChg chg="mod">
          <ac:chgData name="Jована Караџић Стојновић" userId="S::1513_147925_karadzic_stojnovic_jovana@eprosveta.ac.rs::bfee2be8-5e43-4d50-9a4e-593afe8f3caa" providerId="AD" clId="Web-{1067294B-2AAD-6D07-0939-3C43D50A0AD7}" dt="2023-11-25T16:04:13.246" v="555" actId="20577"/>
          <ac:spMkLst>
            <pc:docMk/>
            <pc:sldMk cId="913772716" sldId="293"/>
            <ac:spMk id="2" creationId="{43EEA38B-2594-4479-BF16-9C8B6DF17DC7}"/>
          </ac:spMkLst>
        </pc:spChg>
        <pc:spChg chg="mod">
          <ac:chgData name="Jована Караџић Стојновић" userId="S::1513_147925_karadzic_stojnovic_jovana@eprosveta.ac.rs::bfee2be8-5e43-4d50-9a4e-593afe8f3caa" providerId="AD" clId="Web-{1067294B-2AAD-6D07-0939-3C43D50A0AD7}" dt="2023-11-25T16:06:31.252" v="623" actId="20577"/>
          <ac:spMkLst>
            <pc:docMk/>
            <pc:sldMk cId="913772716" sldId="293"/>
            <ac:spMk id="3" creationId="{5D616E2F-75B8-4A49-A2D3-23472B80678A}"/>
          </ac:spMkLst>
        </pc:spChg>
      </pc:sldChg>
      <pc:sldChg chg="modSp">
        <pc:chgData name="Jована Караџић Стојновић" userId="S::1513_147925_karadzic_stojnovic_jovana@eprosveta.ac.rs::bfee2be8-5e43-4d50-9a4e-593afe8f3caa" providerId="AD" clId="Web-{1067294B-2AAD-6D07-0939-3C43D50A0AD7}" dt="2023-11-25T16:12:04.627" v="810" actId="20577"/>
        <pc:sldMkLst>
          <pc:docMk/>
          <pc:sldMk cId="1865248255" sldId="294"/>
        </pc:sldMkLst>
        <pc:spChg chg="mod">
          <ac:chgData name="Jована Караџић Стојновић" userId="S::1513_147925_karadzic_stojnovic_jovana@eprosveta.ac.rs::bfee2be8-5e43-4d50-9a4e-593afe8f3caa" providerId="AD" clId="Web-{1067294B-2AAD-6D07-0939-3C43D50A0AD7}" dt="2023-11-25T16:06:36.752" v="624" actId="20577"/>
          <ac:spMkLst>
            <pc:docMk/>
            <pc:sldMk cId="1865248255" sldId="294"/>
            <ac:spMk id="2" creationId="{E114590E-AB30-4697-875C-8515AA772400}"/>
          </ac:spMkLst>
        </pc:spChg>
        <pc:spChg chg="mod">
          <ac:chgData name="Jована Караџић Стојновић" userId="S::1513_147925_karadzic_stojnovic_jovana@eprosveta.ac.rs::bfee2be8-5e43-4d50-9a4e-593afe8f3caa" providerId="AD" clId="Web-{1067294B-2AAD-6D07-0939-3C43D50A0AD7}" dt="2023-11-25T16:12:04.627" v="810" actId="20577"/>
          <ac:spMkLst>
            <pc:docMk/>
            <pc:sldMk cId="1865248255" sldId="294"/>
            <ac:spMk id="3" creationId="{1C88F4C2-F142-499B-B55D-69A682C28C1E}"/>
          </ac:spMkLst>
        </pc:spChg>
      </pc:sldChg>
      <pc:sldChg chg="modSp">
        <pc:chgData name="Jована Караџић Стојновић" userId="S::1513_147925_karadzic_stojnovic_jovana@eprosveta.ac.rs::bfee2be8-5e43-4d50-9a4e-593afe8f3caa" providerId="AD" clId="Web-{1067294B-2AAD-6D07-0939-3C43D50A0AD7}" dt="2023-11-25T16:12:18.409" v="811" actId="20577"/>
        <pc:sldMkLst>
          <pc:docMk/>
          <pc:sldMk cId="393243872" sldId="295"/>
        </pc:sldMkLst>
        <pc:spChg chg="mod">
          <ac:chgData name="Jована Караџић Стојновић" userId="S::1513_147925_karadzic_stojnovic_jovana@eprosveta.ac.rs::bfee2be8-5e43-4d50-9a4e-593afe8f3caa" providerId="AD" clId="Web-{1067294B-2AAD-6D07-0939-3C43D50A0AD7}" dt="2023-11-25T16:12:18.409" v="811" actId="20577"/>
          <ac:spMkLst>
            <pc:docMk/>
            <pc:sldMk cId="393243872" sldId="295"/>
            <ac:spMk id="2" creationId="{F4BD866F-64E6-4B1C-AEA8-E9EC99C64D47}"/>
          </ac:spMkLst>
        </pc:spChg>
      </pc:sldChg>
      <pc:sldChg chg="modSp">
        <pc:chgData name="Jована Караџић Стојновић" userId="S::1513_147925_karadzic_stojnovic_jovana@eprosveta.ac.rs::bfee2be8-5e43-4d50-9a4e-593afe8f3caa" providerId="AD" clId="Web-{1067294B-2AAD-6D07-0939-3C43D50A0AD7}" dt="2023-11-25T16:12:59.395" v="812" actId="20577"/>
        <pc:sldMkLst>
          <pc:docMk/>
          <pc:sldMk cId="1902013538" sldId="296"/>
        </pc:sldMkLst>
        <pc:spChg chg="mod">
          <ac:chgData name="Jована Караџић Стојновић" userId="S::1513_147925_karadzic_stojnovic_jovana@eprosveta.ac.rs::bfee2be8-5e43-4d50-9a4e-593afe8f3caa" providerId="AD" clId="Web-{1067294B-2AAD-6D07-0939-3C43D50A0AD7}" dt="2023-11-25T16:12:59.395" v="812" actId="20577"/>
          <ac:spMkLst>
            <pc:docMk/>
            <pc:sldMk cId="1902013538" sldId="296"/>
            <ac:spMk id="2" creationId="{28B3DE56-8CCA-4DAF-AE57-EAAEF897BE95}"/>
          </ac:spMkLst>
        </pc:spChg>
      </pc:sldChg>
      <pc:sldChg chg="modSp">
        <pc:chgData name="Jована Караџић Стојновић" userId="S::1513_147925_karadzic_stojnovic_jovana@eprosveta.ac.rs::bfee2be8-5e43-4d50-9a4e-593afe8f3caa" providerId="AD" clId="Web-{1067294B-2AAD-6D07-0939-3C43D50A0AD7}" dt="2023-11-25T16:13:13.380" v="813" actId="20577"/>
        <pc:sldMkLst>
          <pc:docMk/>
          <pc:sldMk cId="177843205" sldId="298"/>
        </pc:sldMkLst>
        <pc:spChg chg="mod">
          <ac:chgData name="Jована Караџић Стојновић" userId="S::1513_147925_karadzic_stojnovic_jovana@eprosveta.ac.rs::bfee2be8-5e43-4d50-9a4e-593afe8f3caa" providerId="AD" clId="Web-{1067294B-2AAD-6D07-0939-3C43D50A0AD7}" dt="2023-11-25T16:13:13.380" v="813" actId="20577"/>
          <ac:spMkLst>
            <pc:docMk/>
            <pc:sldMk cId="177843205" sldId="298"/>
            <ac:spMk id="2" creationId="{B01714DE-6BB6-4AD9-8634-4E4556E3EB3F}"/>
          </ac:spMkLst>
        </pc:spChg>
      </pc:sldChg>
      <pc:sldChg chg="modSp new">
        <pc:chgData name="Jована Караџић Стојновић" userId="S::1513_147925_karadzic_stojnovic_jovana@eprosveta.ac.rs::bfee2be8-5e43-4d50-9a4e-593afe8f3caa" providerId="AD" clId="Web-{1067294B-2AAD-6D07-0939-3C43D50A0AD7}" dt="2023-11-25T15:37:16.853" v="132" actId="20577"/>
        <pc:sldMkLst>
          <pc:docMk/>
          <pc:sldMk cId="3550484368" sldId="321"/>
        </pc:sldMkLst>
        <pc:spChg chg="mod">
          <ac:chgData name="Jована Караџић Стојновић" userId="S::1513_147925_karadzic_stojnovic_jovana@eprosveta.ac.rs::bfee2be8-5e43-4d50-9a4e-593afe8f3caa" providerId="AD" clId="Web-{1067294B-2AAD-6D07-0939-3C43D50A0AD7}" dt="2023-11-25T15:37:15.931" v="105" actId="20577"/>
          <ac:spMkLst>
            <pc:docMk/>
            <pc:sldMk cId="3550484368" sldId="321"/>
            <ac:spMk id="2" creationId="{C0DE7255-A62C-C610-7E86-8C00B5BFDE06}"/>
          </ac:spMkLst>
        </pc:spChg>
        <pc:spChg chg="mod">
          <ac:chgData name="Jована Караџић Стојновић" userId="S::1513_147925_karadzic_stojnovic_jovana@eprosveta.ac.rs::bfee2be8-5e43-4d50-9a4e-593afe8f3caa" providerId="AD" clId="Web-{1067294B-2AAD-6D07-0939-3C43D50A0AD7}" dt="2023-11-25T15:37:16.853" v="132" actId="20577"/>
          <ac:spMkLst>
            <pc:docMk/>
            <pc:sldMk cId="3550484368" sldId="321"/>
            <ac:spMk id="3" creationId="{74F5D475-6905-1DD5-D719-47A698ECDD1F}"/>
          </ac:spMkLst>
        </pc:spChg>
      </pc:sldChg>
      <pc:sldChg chg="modSp new">
        <pc:chgData name="Jована Караџић Стојновић" userId="S::1513_147925_karadzic_stojnovic_jovana@eprosveta.ac.rs::bfee2be8-5e43-4d50-9a4e-593afe8f3caa" providerId="AD" clId="Web-{1067294B-2AAD-6D07-0939-3C43D50A0AD7}" dt="2023-11-25T15:40:20.659" v="261" actId="20577"/>
        <pc:sldMkLst>
          <pc:docMk/>
          <pc:sldMk cId="3982966566" sldId="322"/>
        </pc:sldMkLst>
        <pc:spChg chg="mod">
          <ac:chgData name="Jована Караџић Стојновић" userId="S::1513_147925_karadzic_stojnovic_jovana@eprosveta.ac.rs::bfee2be8-5e43-4d50-9a4e-593afe8f3caa" providerId="AD" clId="Web-{1067294B-2AAD-6D07-0939-3C43D50A0AD7}" dt="2023-11-25T15:39:35.297" v="217" actId="20577"/>
          <ac:spMkLst>
            <pc:docMk/>
            <pc:sldMk cId="3982966566" sldId="322"/>
            <ac:spMk id="2" creationId="{515D4F70-0084-EE82-3C66-C7A047CF344D}"/>
          </ac:spMkLst>
        </pc:spChg>
        <pc:spChg chg="mod">
          <ac:chgData name="Jована Караџић Стојновић" userId="S::1513_147925_karadzic_stojnovic_jovana@eprosveta.ac.rs::bfee2be8-5e43-4d50-9a4e-593afe8f3caa" providerId="AD" clId="Web-{1067294B-2AAD-6D07-0939-3C43D50A0AD7}" dt="2023-11-25T15:40:20.659" v="261" actId="20577"/>
          <ac:spMkLst>
            <pc:docMk/>
            <pc:sldMk cId="3982966566" sldId="322"/>
            <ac:spMk id="3" creationId="{0A62FC9C-9645-1EB8-D0C2-4369B949419A}"/>
          </ac:spMkLst>
        </pc:spChg>
      </pc:sldChg>
      <pc:sldChg chg="add del replId">
        <pc:chgData name="Jована Караџић Стојновић" userId="S::1513_147925_karadzic_stojnovic_jovana@eprosveta.ac.rs::bfee2be8-5e43-4d50-9a4e-593afe8f3caa" providerId="AD" clId="Web-{1067294B-2AAD-6D07-0939-3C43D50A0AD7}" dt="2023-11-25T15:40:36.894" v="263"/>
        <pc:sldMkLst>
          <pc:docMk/>
          <pc:sldMk cId="1106070045" sldId="323"/>
        </pc:sldMkLst>
      </pc:sldChg>
      <pc:sldChg chg="addSp delSp modSp new mod setBg">
        <pc:chgData name="Jована Караџић Стојновић" userId="S::1513_147925_karadzic_stojnovic_jovana@eprosveta.ac.rs::bfee2be8-5e43-4d50-9a4e-593afe8f3caa" providerId="AD" clId="Web-{1067294B-2AAD-6D07-0939-3C43D50A0AD7}" dt="2023-11-25T16:19:20.772" v="1039"/>
        <pc:sldMkLst>
          <pc:docMk/>
          <pc:sldMk cId="1174927881" sldId="323"/>
        </pc:sldMkLst>
        <pc:spChg chg="mod">
          <ac:chgData name="Jована Караџић Стојновић" userId="S::1513_147925_karadzic_stojnovic_jovana@eprosveta.ac.rs::bfee2be8-5e43-4d50-9a4e-593afe8f3caa" providerId="AD" clId="Web-{1067294B-2AAD-6D07-0939-3C43D50A0AD7}" dt="2023-11-25T16:19:20.772" v="1039"/>
          <ac:spMkLst>
            <pc:docMk/>
            <pc:sldMk cId="1174927881" sldId="323"/>
            <ac:spMk id="2" creationId="{9B2E52D4-1360-60AB-19CD-834A9D95ADFD}"/>
          </ac:spMkLst>
        </pc:spChg>
        <pc:spChg chg="mod">
          <ac:chgData name="Jована Караџић Стојновић" userId="S::1513_147925_karadzic_stojnovic_jovana@eprosveta.ac.rs::bfee2be8-5e43-4d50-9a4e-593afe8f3caa" providerId="AD" clId="Web-{1067294B-2AAD-6D07-0939-3C43D50A0AD7}" dt="2023-11-25T16:19:20.772" v="1039"/>
          <ac:spMkLst>
            <pc:docMk/>
            <pc:sldMk cId="1174927881" sldId="323"/>
            <ac:spMk id="3" creationId="{45E641E4-6B8D-32CA-7E79-049688240F09}"/>
          </ac:spMkLst>
        </pc:spChg>
        <pc:picChg chg="add del mod">
          <ac:chgData name="Jована Караџић Стојновић" userId="S::1513_147925_karadzic_stojnovic_jovana@eprosveta.ac.rs::bfee2be8-5e43-4d50-9a4e-593afe8f3caa" providerId="AD" clId="Web-{1067294B-2AAD-6D07-0939-3C43D50A0AD7}" dt="2023-11-25T16:17:41.877" v="1035"/>
          <ac:picMkLst>
            <pc:docMk/>
            <pc:sldMk cId="1174927881" sldId="323"/>
            <ac:picMk id="4" creationId="{49D1FD01-03A3-074F-3399-C5C8CBE870AB}"/>
          </ac:picMkLst>
        </pc:picChg>
        <pc:picChg chg="add mod">
          <ac:chgData name="Jована Караџић Стојновић" userId="S::1513_147925_karadzic_stojnovic_jovana@eprosveta.ac.rs::bfee2be8-5e43-4d50-9a4e-593afe8f3caa" providerId="AD" clId="Web-{1067294B-2AAD-6D07-0939-3C43D50A0AD7}" dt="2023-11-25T16:19:20.772" v="1039"/>
          <ac:picMkLst>
            <pc:docMk/>
            <pc:sldMk cId="1174927881" sldId="323"/>
            <ac:picMk id="5" creationId="{B3ECDB43-3F39-5856-2C27-3B30C7AAD467}"/>
          </ac:picMkLst>
        </pc:picChg>
      </pc:sldChg>
      <pc:sldChg chg="addSp modSp new mod setBg">
        <pc:chgData name="Jована Караџић Стојновић" userId="S::1513_147925_karadzic_stojnovic_jovana@eprosveta.ac.rs::bfee2be8-5e43-4d50-9a4e-593afe8f3caa" providerId="AD" clId="Web-{1067294B-2AAD-6D07-0939-3C43D50A0AD7}" dt="2023-11-25T16:37:24.493" v="1212"/>
        <pc:sldMkLst>
          <pc:docMk/>
          <pc:sldMk cId="234594940" sldId="324"/>
        </pc:sldMkLst>
        <pc:spChg chg="mod">
          <ac:chgData name="Jована Караџић Стојновић" userId="S::1513_147925_karadzic_stojnovic_jovana@eprosveta.ac.rs::bfee2be8-5e43-4d50-9a4e-593afe8f3caa" providerId="AD" clId="Web-{1067294B-2AAD-6D07-0939-3C43D50A0AD7}" dt="2023-11-25T16:37:24.493" v="1212"/>
          <ac:spMkLst>
            <pc:docMk/>
            <pc:sldMk cId="234594940" sldId="324"/>
            <ac:spMk id="2" creationId="{0E460EBF-3FE8-58AB-003F-AECC9C94C1F6}"/>
          </ac:spMkLst>
        </pc:spChg>
        <pc:spChg chg="mod ord">
          <ac:chgData name="Jована Караџић Стојновић" userId="S::1513_147925_karadzic_stojnovic_jovana@eprosveta.ac.rs::bfee2be8-5e43-4d50-9a4e-593afe8f3caa" providerId="AD" clId="Web-{1067294B-2AAD-6D07-0939-3C43D50A0AD7}" dt="2023-11-25T16:37:24.493" v="1212"/>
          <ac:spMkLst>
            <pc:docMk/>
            <pc:sldMk cId="234594940" sldId="324"/>
            <ac:spMk id="3" creationId="{326E79A8-3406-F174-D687-2D133BCEE543}"/>
          </ac:spMkLst>
        </pc:spChg>
        <pc:picChg chg="add mod">
          <ac:chgData name="Jована Караџић Стојновић" userId="S::1513_147925_karadzic_stojnovic_jovana@eprosveta.ac.rs::bfee2be8-5e43-4d50-9a4e-593afe8f3caa" providerId="AD" clId="Web-{1067294B-2AAD-6D07-0939-3C43D50A0AD7}" dt="2023-11-25T16:37:24.493" v="1212"/>
          <ac:picMkLst>
            <pc:docMk/>
            <pc:sldMk cId="234594940" sldId="324"/>
            <ac:picMk id="4" creationId="{732D4B63-BC10-8C64-C747-670777D973F7}"/>
          </ac:picMkLst>
        </pc:picChg>
      </pc:sldChg>
      <pc:sldChg chg="addSp modSp new mod setBg">
        <pc:chgData name="Jована Караџић Стојновић" userId="S::1513_147925_karadzic_stojnovic_jovana@eprosveta.ac.rs::bfee2be8-5e43-4d50-9a4e-593afe8f3caa" providerId="AD" clId="Web-{1067294B-2AAD-6D07-0939-3C43D50A0AD7}" dt="2023-11-25T16:42:01.615" v="1344"/>
        <pc:sldMkLst>
          <pc:docMk/>
          <pc:sldMk cId="3332613331" sldId="325"/>
        </pc:sldMkLst>
        <pc:spChg chg="mod">
          <ac:chgData name="Jована Караџић Стојновић" userId="S::1513_147925_karadzic_stojnovic_jovana@eprosveta.ac.rs::bfee2be8-5e43-4d50-9a4e-593afe8f3caa" providerId="AD" clId="Web-{1067294B-2AAD-6D07-0939-3C43D50A0AD7}" dt="2023-11-25T16:42:01.615" v="1344"/>
          <ac:spMkLst>
            <pc:docMk/>
            <pc:sldMk cId="3332613331" sldId="325"/>
            <ac:spMk id="2" creationId="{89A5439F-CF8A-37C9-C7AD-B84265377BC5}"/>
          </ac:spMkLst>
        </pc:spChg>
        <pc:spChg chg="mod">
          <ac:chgData name="Jована Караџић Стојновић" userId="S::1513_147925_karadzic_stojnovic_jovana@eprosveta.ac.rs::bfee2be8-5e43-4d50-9a4e-593afe8f3caa" providerId="AD" clId="Web-{1067294B-2AAD-6D07-0939-3C43D50A0AD7}" dt="2023-11-25T16:42:01.615" v="1344"/>
          <ac:spMkLst>
            <pc:docMk/>
            <pc:sldMk cId="3332613331" sldId="325"/>
            <ac:spMk id="3" creationId="{140F768B-770E-2AD0-125B-CC1676A014A3}"/>
          </ac:spMkLst>
        </pc:spChg>
        <pc:picChg chg="add mod">
          <ac:chgData name="Jована Караџић Стојновић" userId="S::1513_147925_karadzic_stojnovic_jovana@eprosveta.ac.rs::bfee2be8-5e43-4d50-9a4e-593afe8f3caa" providerId="AD" clId="Web-{1067294B-2AAD-6D07-0939-3C43D50A0AD7}" dt="2023-11-25T16:42:01.615" v="1344"/>
          <ac:picMkLst>
            <pc:docMk/>
            <pc:sldMk cId="3332613331" sldId="325"/>
            <ac:picMk id="4" creationId="{48B0F03A-C6B0-EFCA-214A-99C912811938}"/>
          </ac:picMkLst>
        </pc:picChg>
      </pc:sldChg>
      <pc:sldChg chg="modSp new">
        <pc:chgData name="Jована Караџић Стојновић" userId="S::1513_147925_karadzic_stojnovic_jovana@eprosveta.ac.rs::bfee2be8-5e43-4d50-9a4e-593afe8f3caa" providerId="AD" clId="Web-{1067294B-2AAD-6D07-0939-3C43D50A0AD7}" dt="2023-11-25T16:43:52.573" v="1393" actId="20577"/>
        <pc:sldMkLst>
          <pc:docMk/>
          <pc:sldMk cId="2158868965" sldId="326"/>
        </pc:sldMkLst>
        <pc:spChg chg="mod">
          <ac:chgData name="Jована Караџић Стојновић" userId="S::1513_147925_karadzic_stojnovic_jovana@eprosveta.ac.rs::bfee2be8-5e43-4d50-9a4e-593afe8f3caa" providerId="AD" clId="Web-{1067294B-2AAD-6D07-0939-3C43D50A0AD7}" dt="2023-11-25T16:43:11.571" v="1357" actId="20577"/>
          <ac:spMkLst>
            <pc:docMk/>
            <pc:sldMk cId="2158868965" sldId="326"/>
            <ac:spMk id="2" creationId="{2E2DCDBE-CECC-9D54-0AEB-59556DC9E59F}"/>
          </ac:spMkLst>
        </pc:spChg>
        <pc:spChg chg="mod">
          <ac:chgData name="Jована Караџић Стојновић" userId="S::1513_147925_karadzic_stojnovic_jovana@eprosveta.ac.rs::bfee2be8-5e43-4d50-9a4e-593afe8f3caa" providerId="AD" clId="Web-{1067294B-2AAD-6D07-0939-3C43D50A0AD7}" dt="2023-11-25T16:43:52.573" v="1393" actId="20577"/>
          <ac:spMkLst>
            <pc:docMk/>
            <pc:sldMk cId="2158868965" sldId="326"/>
            <ac:spMk id="3" creationId="{7FED1E7F-A9E1-292F-C687-5F2FA2ECC6E1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158984" y="1792224"/>
            <a:ext cx="990599" cy="304799"/>
          </a:xfrm>
        </p:spPr>
        <p:txBody>
          <a:bodyPr/>
          <a:lstStyle>
            <a:lvl1pPr algn="l">
              <a:defRPr b="0">
                <a:solidFill>
                  <a:schemeClr val="bg1"/>
                </a:solidFill>
              </a:defRPr>
            </a:lvl1pPr>
          </a:lstStyle>
          <a:p>
            <a:fld id="{E9462EF3-3C4F-43EE-ACEE-D4B806740EA3}" type="datetimeFigureOut">
              <a:rPr lang="en-US" dirty="0"/>
              <a:pPr/>
              <a:t>1/26/2024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1976" y="3227832"/>
            <a:ext cx="3867912" cy="310896"/>
          </a:xfrm>
        </p:spPr>
        <p:txBody>
          <a:bodyPr/>
          <a:lstStyle>
            <a:lvl1pPr>
              <a:defRPr sz="1000" b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>
                <a:latin typeface="+mj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7" y="4969927"/>
            <a:ext cx="8825657" cy="56673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7" y="553666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43B39-165A-4B68-AA5C-581F5336313C}" type="datetimeFigureOut">
              <a:rPr lang="en-US" dirty="0"/>
              <a:pPr/>
              <a:t>1/26/2024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0704"/>
            <a:ext cx="8833104" cy="1371600"/>
          </a:xfrm>
          <a:prstGeom prst="rect">
            <a:avLst/>
          </a:prstGeom>
        </p:spPr>
        <p:txBody>
          <a:bodyPr anchor="ctr" anchorCtr="0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2144" y="3547872"/>
            <a:ext cx="8825659" cy="2478024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C8C57-33F9-4259-AC4F-0E3F5BEC9B94}" type="datetimeFigureOut">
              <a:rPr lang="en-US" dirty="0"/>
              <a:pPr/>
              <a:t>1/26/2024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6" name="Rectangle 1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4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7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2" name="TextBox 11"/>
          <p:cNvSpPr txBox="1"/>
          <p:nvPr/>
        </p:nvSpPr>
        <p:spPr bwMode="gray">
          <a:xfrm>
            <a:off x="898295" y="596767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 bwMode="gray">
          <a:xfrm>
            <a:off x="9715063" y="2629300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980517"/>
            <a:ext cx="8460983" cy="2698249"/>
          </a:xfrm>
          <a:prstGeom prst="rect">
            <a:avLst/>
          </a:prstGeom>
        </p:spPr>
        <p:txBody>
          <a:bodyPr anchor="ctr" anchorCtr="0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 bwMode="gray">
          <a:xfrm>
            <a:off x="1945945" y="3679987"/>
            <a:ext cx="7725772" cy="342174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400" cap="small" dirty="0"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8"/>
            <a:ext cx="8825659" cy="997858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8772B-8FA2-401F-A0A1-A59855EDBC3E}" type="datetimeFigureOut">
              <a:rPr lang="en-US" dirty="0"/>
              <a:pPr/>
              <a:t>1/26/2024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3525"/>
            <a:ext cx="8865623" cy="1819656"/>
          </a:xfrm>
          <a:prstGeom prst="rect">
            <a:avLst/>
          </a:prstGeo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9200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D5BDE-5A90-4611-82E9-0FC5746D30C5}" type="datetimeFigureOut">
              <a:rPr lang="en-US" dirty="0"/>
              <a:pPr/>
              <a:t>1/26/2024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3129168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79764"/>
            <a:ext cx="3129168" cy="2847290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5380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4"/>
            <a:ext cx="3145380" cy="2847290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0" y="2595032"/>
            <a:ext cx="3161029" cy="58473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79764"/>
            <a:ext cx="3161029" cy="2847290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4991" y="2603500"/>
            <a:ext cx="32564" cy="3423554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5824" y="2603500"/>
            <a:ext cx="0" cy="3423554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DA17D-0BEA-4E76-A7FC-F7C188BC48D1}" type="datetimeFigureOut">
              <a:rPr lang="en-US" dirty="0"/>
              <a:pPr/>
              <a:t>1/26/2024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  <a:prstGeom prst="rect">
            <a:avLst/>
          </a:prstGeom>
        </p:spPr>
        <p:txBody>
          <a:bodyPr anchor="ctr" anchorCtr="0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5"/>
            <a:ext cx="3050438" cy="57626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10916"/>
            <a:ext cx="2691242" cy="1584094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7"/>
            <a:ext cx="3050438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2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09108"/>
            <a:ext cx="3050438" cy="91257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3" y="4532842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3" y="5109107"/>
            <a:ext cx="3050438" cy="91794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4245" y="2603500"/>
            <a:ext cx="1" cy="3461811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07352" y="2603500"/>
            <a:ext cx="0" cy="3461811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9AC7D-18CA-4236-82B9-D75EB1D66EAE}" type="datetimeFigureOut">
              <a:rPr lang="en-US" dirty="0"/>
              <a:pPr/>
              <a:t>1/26/2024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595033"/>
            <a:ext cx="8825659" cy="3424768"/>
          </a:xfrm>
        </p:spPr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8300E-C023-45CD-A0BE-EDB7A8C6EA8B}" type="datetimeFigureOut">
              <a:rPr lang="en-US" dirty="0"/>
              <a:pPr/>
              <a:t>1/26/2024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Rectangle 12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76756" y="1278466"/>
            <a:ext cx="1441567" cy="4748591"/>
          </a:xfrm>
          <a:prstGeom prst="rect">
            <a:avLst/>
          </a:prstGeo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5"/>
            <a:ext cx="6256025" cy="474859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20EAD-E369-4933-8469-ED7764B56A1B}" type="datetimeFigureOut">
              <a:rPr lang="en-US" dirty="0"/>
              <a:pPr/>
              <a:t>1/26/2024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  <a:prstGeom prst="rect">
            <a:avLst/>
          </a:prstGeo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C0EF2-9919-473B-8215-8616BAF10692}" type="datetimeFigureOut">
              <a:rPr lang="en-US" dirty="0"/>
              <a:pPr/>
              <a:t>1/26/2024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 b="1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Rectangle 8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9192"/>
            <a:ext cx="4343400" cy="2286000"/>
          </a:xfrm>
          <a:prstGeom prst="rect">
            <a:avLst/>
          </a:prstGeom>
        </p:spPr>
        <p:txBody>
          <a:bodyPr anchor="ctr" anchorCtr="0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4576" y="2679192"/>
            <a:ext cx="3758184" cy="2286000"/>
          </a:xfrm>
        </p:spPr>
        <p:txBody>
          <a:bodyPr anchor="ctr" anchorCtr="0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472EB-AC54-4713-BFC2-BEB621108C63}" type="datetimeFigureOut">
              <a:rPr lang="en-US" dirty="0"/>
              <a:pPr/>
              <a:t>1/26/2024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 b="1"/>
            </a:lvl1pPr>
          </a:lstStyle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69264"/>
            <a:ext cx="8825659" cy="7040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8032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76" y="2603500"/>
            <a:ext cx="4828032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55A0C-791E-4545-B787-F98AD45CD761}" type="datetimeFigureOut">
              <a:rPr lang="en-US" dirty="0"/>
              <a:pPr/>
              <a:t>1/26/2024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69264"/>
            <a:ext cx="8825659" cy="7040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6040"/>
            <a:ext cx="48280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98448"/>
            <a:ext cx="4828032" cy="284378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76" y="2606040"/>
            <a:ext cx="48280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1" y="3187921"/>
            <a:ext cx="4825160" cy="285431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36B77-F4F4-4427-AC4F-9A623798AD82}" type="datetimeFigureOut">
              <a:rPr lang="en-US" dirty="0"/>
              <a:pPr/>
              <a:t>1/26/2024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2144" y="969264"/>
            <a:ext cx="8825659" cy="7040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E790C-34EB-4565-8437-CACF4CDB7822}" type="datetimeFigureOut">
              <a:rPr lang="en-US" dirty="0"/>
              <a:pPr/>
              <a:t>1/26/2024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A4C11-22B8-4A4E-8126-B3AF6B948A8E}" type="datetimeFigureOut">
              <a:rPr lang="en-US" dirty="0"/>
              <a:pPr/>
              <a:t>1/26/2024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298448"/>
            <a:ext cx="2793159" cy="1597152"/>
          </a:xfrm>
          <a:prstGeom prst="rect">
            <a:avLst/>
          </a:prstGeo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79008" y="1447800"/>
            <a:ext cx="5195997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3" y="3129280"/>
            <a:ext cx="2793159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D06B6-C816-4861-964D-15A98395707D}" type="datetimeFigureOut">
              <a:rPr lang="en-US" dirty="0"/>
              <a:pPr/>
              <a:t>1/26/2024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59" cy="173566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1A8AB-EA7C-4B1B-9D73-E2551851FABE}" type="datetimeFigureOut">
              <a:rPr lang="en-US" dirty="0"/>
              <a:pPr/>
              <a:t>1/26/2024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7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30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2760" y="6391656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90786BE5-D2A3-4BF0-8B30-D7403E61B3DC}" type="datetimeFigureOut">
              <a:rPr lang="en-US" dirty="0"/>
              <a:pPr/>
              <a:t>1/26/2024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7784" y="6391656"/>
            <a:ext cx="3867912" cy="310896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DZv8VyIQ7YU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csegrecorder.com/columns/view/science-break-201803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geneticliteracyproject.org/2021/03/16/what-did-lucy-and-the-taung-child-look-like-early-human-ancestors-get-reconstructed-faces/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anthropologynet.wordpress.com/2007/06/12/the-black-skull-australopithecus-aethiopicus-mask/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cla.de/en/anatomical-somso-models/general-anatomy/human-fossil-models/reconstruction-of-the-skull-of-homo-habilis-o.h.-24/s-3/1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photo.com/media/171062/view/homo-georgicus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.news/othersciences/anthropology/article00369.html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earchgate.net/figure/Map-representing-Neanderthal-geographical-distribution-in-groups_fig2_24278457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direct.com/topics/biochemistry-genetics-and-molecular-biology/homo-neanderthalensis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orldofpaleoanthropology.org/2023/01/15/interested-in-homo-naledi/" TargetMode="Externa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photo.com/media/481126/view/cro-magnon-and-neanderthal-models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repozitorij.pmf.unizg.hr/islandora/object/pmf:2089/datastream/PDF/view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en-academic.com/dic.nsf/enwiki/10907133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en-academic.com/dic.nsf/enwiki/11761293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nterest.com/pin/three-types-of-whitecaucasoid-women-by-italiandragon96--449797081533710370/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1.udel.edu/chem/white/C667/DatingEveCS3p2.html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teorijaevolucije.com/evolucija_coveka/" TargetMode="External"/><Relationship Id="rId2" Type="http://schemas.openxmlformats.org/officeDocument/2006/relationships/hyperlink" Target="https://www.youtube.com/watch?v=DZv8VyIQ7YU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SKYjpetqYWI" TargetMode="External"/><Relationship Id="rId4" Type="http://schemas.openxmlformats.org/officeDocument/2006/relationships/hyperlink" Target="https://www.pbslearningmedia.org/resource/clim10.sci.ess.watcyc.evoclimate/climate-and-human-evolution/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teorijaevolucije.com/pf6/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BAC3CB-EAE1-4775-8457-A2C8C24CD6E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r-Latn-RS" dirty="0"/>
              <a:t>Evolucija čoveka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C854601-41F9-456C-B75E-DBC0B0C6735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r-Latn-RS" dirty="0">
                <a:hlinkClick r:id="rId2"/>
              </a:rPr>
              <a:t>https://www.youtube.com/watch?v=DZv8VyIQ7YU</a:t>
            </a:r>
            <a:endParaRPr lang="sr-Latn-RS" dirty="0"/>
          </a:p>
          <a:p>
            <a:r>
              <a:rPr lang="sr-Latn-RS" dirty="0"/>
              <a:t>http://www.teorijaevolucije.com/evolucija_coveka.html</a:t>
            </a:r>
          </a:p>
          <a:p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xmlns="" val="42448322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79ECA72-53C5-DBC5-3B30-6C1192FF8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Evolucija Čoveka - Teorija Evolucije">
            <a:extLst>
              <a:ext uri="{FF2B5EF4-FFF2-40B4-BE49-F238E27FC236}">
                <a16:creationId xmlns:a16="http://schemas.microsoft.com/office/drawing/2014/main" xmlns="" id="{75ACF126-D15B-6005-AA75-9B0FC9593E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3808" y="414564"/>
            <a:ext cx="10605406" cy="4702629"/>
          </a:xfrm>
        </p:spPr>
      </p:pic>
    </p:spTree>
    <p:extLst>
      <p:ext uri="{BB962C8B-B14F-4D97-AF65-F5344CB8AC3E}">
        <p14:creationId xmlns:p14="http://schemas.microsoft.com/office/powerpoint/2010/main" xmlns="" val="8278581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29457A-81C9-7E82-DC57-18FD7C521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Podred</a:t>
            </a:r>
            <a:r>
              <a:rPr lang="en-US" dirty="0"/>
              <a:t> </a:t>
            </a:r>
            <a:r>
              <a:rPr lang="en-US" dirty="0" err="1"/>
              <a:t>Haplorrhhini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10BA2DE-5188-8B06-B9EB-77FBA9E861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err="1"/>
              <a:t>Tarsiiformes</a:t>
            </a:r>
            <a:r>
              <a:rPr lang="en-US" dirty="0"/>
              <a:t> (</a:t>
            </a:r>
            <a:r>
              <a:rPr lang="en-US" dirty="0" err="1"/>
              <a:t>južna</a:t>
            </a:r>
            <a:r>
              <a:rPr lang="en-US" dirty="0"/>
              <a:t> </a:t>
            </a:r>
            <a:r>
              <a:rPr lang="en-US" dirty="0" err="1"/>
              <a:t>Azija</a:t>
            </a:r>
            <a:r>
              <a:rPr lang="en-US" dirty="0"/>
              <a:t>), </a:t>
            </a:r>
            <a:r>
              <a:rPr lang="en-US" dirty="0" err="1"/>
              <a:t>terzijeri</a:t>
            </a:r>
            <a:r>
              <a:rPr lang="en-US" dirty="0"/>
              <a:t>;</a:t>
            </a:r>
          </a:p>
          <a:p>
            <a:r>
              <a:rPr lang="en-US" dirty="0" err="1"/>
              <a:t>Platyrrhini</a:t>
            </a:r>
            <a:r>
              <a:rPr lang="en-US" dirty="0"/>
              <a:t> (</a:t>
            </a:r>
            <a:r>
              <a:rPr lang="en-US" dirty="0" err="1"/>
              <a:t>majmuni</a:t>
            </a:r>
            <a:r>
              <a:rPr lang="en-US" dirty="0"/>
              <a:t> </a:t>
            </a:r>
            <a:r>
              <a:rPr lang="en-US" dirty="0" err="1"/>
              <a:t>Novog</a:t>
            </a:r>
            <a:r>
              <a:rPr lang="en-US" dirty="0"/>
              <a:t> </a:t>
            </a:r>
            <a:r>
              <a:rPr lang="en-US" dirty="0" err="1"/>
              <a:t>sveta</a:t>
            </a:r>
            <a:r>
              <a:rPr lang="en-US" dirty="0"/>
              <a:t>: </a:t>
            </a:r>
            <a:r>
              <a:rPr lang="en-US" dirty="0" err="1"/>
              <a:t>Centralna</a:t>
            </a:r>
            <a:r>
              <a:rPr lang="en-US" dirty="0"/>
              <a:t> I </a:t>
            </a:r>
            <a:r>
              <a:rPr lang="en-US" dirty="0" err="1"/>
              <a:t>Južna</a:t>
            </a:r>
            <a:r>
              <a:rPr lang="en-US" dirty="0"/>
              <a:t> Amerika; </a:t>
            </a:r>
            <a:r>
              <a:rPr lang="en-US" dirty="0" err="1"/>
              <a:t>ravan</a:t>
            </a:r>
            <a:r>
              <a:rPr lang="en-US" dirty="0"/>
              <a:t> </a:t>
            </a:r>
            <a:r>
              <a:rPr lang="en-US" dirty="0" err="1"/>
              <a:t>nos</a:t>
            </a:r>
            <a:r>
              <a:rPr lang="en-US" dirty="0"/>
              <a:t>)</a:t>
            </a:r>
          </a:p>
          <a:p>
            <a:r>
              <a:rPr lang="en-US" dirty="0" err="1"/>
              <a:t>Catarrhini</a:t>
            </a:r>
            <a:r>
              <a:rPr lang="en-US" dirty="0"/>
              <a:t> (</a:t>
            </a:r>
            <a:r>
              <a:rPr lang="en-US" dirty="0" err="1"/>
              <a:t>spušten</a:t>
            </a:r>
            <a:r>
              <a:rPr lang="en-US" dirty="0"/>
              <a:t> </a:t>
            </a:r>
            <a:r>
              <a:rPr lang="en-US" dirty="0" err="1"/>
              <a:t>nos</a:t>
            </a:r>
            <a:r>
              <a:rPr lang="en-US" dirty="0"/>
              <a:t>, </a:t>
            </a:r>
            <a:r>
              <a:rPr lang="en-US" dirty="0" err="1"/>
              <a:t>trihromatski</a:t>
            </a:r>
            <a:r>
              <a:rPr lang="en-US" dirty="0"/>
              <a:t> vid); </a:t>
            </a:r>
            <a:r>
              <a:rPr lang="en-US" dirty="0" err="1"/>
              <a:t>Natporodice</a:t>
            </a:r>
            <a:r>
              <a:rPr lang="en-US" dirty="0"/>
              <a:t>:</a:t>
            </a:r>
          </a:p>
          <a:p>
            <a:pPr>
              <a:buFont typeface="Arial" charset="2"/>
              <a:buChar char="•"/>
            </a:pPr>
            <a:r>
              <a:rPr lang="en-US" dirty="0"/>
              <a:t>Cercopithecoidea (</a:t>
            </a:r>
            <a:r>
              <a:rPr lang="en-US" dirty="0" err="1"/>
              <a:t>majmuni</a:t>
            </a:r>
            <a:r>
              <a:rPr lang="en-US" dirty="0"/>
              <a:t> </a:t>
            </a:r>
            <a:r>
              <a:rPr lang="en-US" dirty="0" err="1"/>
              <a:t>Starog</a:t>
            </a:r>
            <a:r>
              <a:rPr lang="en-US" dirty="0"/>
              <a:t> </a:t>
            </a:r>
            <a:r>
              <a:rPr lang="en-US" dirty="0" err="1"/>
              <a:t>sveta</a:t>
            </a:r>
            <a:r>
              <a:rPr lang="en-US" dirty="0"/>
              <a:t>); </a:t>
            </a:r>
            <a:r>
              <a:rPr lang="en-US" dirty="0" err="1"/>
              <a:t>išijalni</a:t>
            </a:r>
            <a:r>
              <a:rPr lang="en-US" dirty="0"/>
              <a:t> </a:t>
            </a:r>
            <a:r>
              <a:rPr lang="en-US" dirty="0" err="1"/>
              <a:t>kaloziti</a:t>
            </a:r>
            <a:endParaRPr lang="en-US" dirty="0"/>
          </a:p>
          <a:p>
            <a:pPr>
              <a:buFont typeface="Arial" charset="2"/>
              <a:buChar char="•"/>
            </a:pPr>
            <a:r>
              <a:rPr lang="en-US" dirty="0" err="1"/>
              <a:t>Hominoidea</a:t>
            </a:r>
            <a:r>
              <a:rPr lang="en-US" dirty="0"/>
              <a:t> (</a:t>
            </a:r>
            <a:r>
              <a:rPr lang="en-US" dirty="0" err="1"/>
              <a:t>čovekoliki</a:t>
            </a:r>
            <a:r>
              <a:rPr lang="en-US" dirty="0"/>
              <a:t> </a:t>
            </a:r>
            <a:r>
              <a:rPr lang="en-US" dirty="0" err="1"/>
              <a:t>majmuni</a:t>
            </a:r>
            <a:r>
              <a:rPr lang="en-US" dirty="0"/>
              <a:t> I </a:t>
            </a:r>
            <a:r>
              <a:rPr lang="en-US" dirty="0" err="1"/>
              <a:t>ljudi</a:t>
            </a:r>
            <a:r>
              <a:rPr lang="en-US" dirty="0"/>
              <a:t>); </a:t>
            </a:r>
            <a:r>
              <a:rPr lang="en-US" dirty="0" err="1"/>
              <a:t>Porodice</a:t>
            </a:r>
            <a:r>
              <a:rPr lang="en-US" dirty="0"/>
              <a:t>:</a:t>
            </a:r>
          </a:p>
          <a:p>
            <a:pPr>
              <a:buFont typeface="Courier New" charset="2"/>
              <a:buChar char="o"/>
            </a:pPr>
            <a:r>
              <a:rPr lang="en-US" dirty="0" err="1"/>
              <a:t>Hylobatidae</a:t>
            </a:r>
            <a:r>
              <a:rPr lang="en-US" dirty="0"/>
              <a:t> (</a:t>
            </a:r>
            <a:r>
              <a:rPr lang="en-US" dirty="0" err="1"/>
              <a:t>giboni</a:t>
            </a:r>
            <a:r>
              <a:rPr lang="en-US" dirty="0"/>
              <a:t>) I</a:t>
            </a:r>
          </a:p>
          <a:p>
            <a:pPr>
              <a:buFont typeface="Courier New" charset="2"/>
              <a:buChar char="o"/>
            </a:pPr>
            <a:r>
              <a:rPr lang="en-US" dirty="0"/>
              <a:t>Hominidae (</a:t>
            </a:r>
            <a:r>
              <a:rPr lang="en-US" dirty="0" err="1"/>
              <a:t>orangutani</a:t>
            </a:r>
            <a:r>
              <a:rPr lang="en-US" dirty="0"/>
              <a:t>, </a:t>
            </a:r>
            <a:r>
              <a:rPr lang="en-US" dirty="0" err="1"/>
              <a:t>gorile</a:t>
            </a:r>
            <a:r>
              <a:rPr lang="en-US" dirty="0"/>
              <a:t>, </a:t>
            </a:r>
            <a:r>
              <a:rPr lang="en-US" dirty="0" err="1"/>
              <a:t>šimpanze</a:t>
            </a:r>
            <a:r>
              <a:rPr lang="en-US" dirty="0"/>
              <a:t> I </a:t>
            </a:r>
            <a:r>
              <a:rPr lang="en-US" dirty="0" err="1"/>
              <a:t>ljudi</a:t>
            </a:r>
            <a:r>
              <a:rPr lang="en-US" dirty="0"/>
              <a:t>).</a:t>
            </a:r>
          </a:p>
          <a:p>
            <a:pPr>
              <a:buFont typeface="Courier New" charset="2"/>
              <a:buChar char="o"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8609663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615900-D1C1-7F10-76F3-1491C2A6B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Natporodica</a:t>
            </a:r>
            <a:r>
              <a:rPr lang="en-US" dirty="0"/>
              <a:t> </a:t>
            </a:r>
            <a:r>
              <a:rPr lang="en-US" dirty="0" err="1"/>
              <a:t>Hominoidea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E7390A3-C428-DBD9-B9E6-7BA0D9C330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err="1"/>
              <a:t>Migracija</a:t>
            </a:r>
            <a:r>
              <a:rPr lang="en-US" dirty="0"/>
              <a:t> </a:t>
            </a:r>
            <a:r>
              <a:rPr lang="en-US" dirty="0" err="1"/>
              <a:t>iz</a:t>
            </a:r>
            <a:r>
              <a:rPr lang="en-US" dirty="0"/>
              <a:t> </a:t>
            </a:r>
            <a:r>
              <a:rPr lang="en-US" dirty="0" err="1"/>
              <a:t>Afrike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evroazijski</a:t>
            </a:r>
            <a:r>
              <a:rPr lang="en-US" dirty="0"/>
              <a:t> </a:t>
            </a:r>
            <a:r>
              <a:rPr lang="en-US" dirty="0" err="1"/>
              <a:t>kontinent</a:t>
            </a:r>
            <a:r>
              <a:rPr lang="en-US" dirty="0"/>
              <a:t> pre </a:t>
            </a:r>
            <a:r>
              <a:rPr lang="en-US" dirty="0" err="1"/>
              <a:t>oko</a:t>
            </a:r>
            <a:r>
              <a:rPr lang="en-US" dirty="0"/>
              <a:t> 20 </a:t>
            </a:r>
            <a:r>
              <a:rPr lang="en-US" dirty="0" err="1"/>
              <a:t>miliona</a:t>
            </a:r>
            <a:r>
              <a:rPr lang="en-US" dirty="0"/>
              <a:t> </a:t>
            </a:r>
            <a:r>
              <a:rPr lang="en-US" dirty="0" err="1"/>
              <a:t>godina</a:t>
            </a:r>
            <a:r>
              <a:rPr lang="en-US" dirty="0"/>
              <a:t> (</a:t>
            </a:r>
            <a:r>
              <a:rPr lang="en-US" dirty="0" err="1"/>
              <a:t>razdvaja</a:t>
            </a:r>
            <a:r>
              <a:rPr lang="en-US" dirty="0"/>
              <a:t> se </a:t>
            </a:r>
            <a:r>
              <a:rPr lang="en-US" dirty="0" err="1"/>
              <a:t>linija</a:t>
            </a:r>
            <a:r>
              <a:rPr lang="en-US" dirty="0"/>
              <a:t> </a:t>
            </a:r>
            <a:r>
              <a:rPr lang="en-US" dirty="0" err="1"/>
              <a:t>koja</a:t>
            </a:r>
            <a:r>
              <a:rPr lang="en-US" dirty="0"/>
              <a:t> </a:t>
            </a:r>
            <a:r>
              <a:rPr lang="en-US" dirty="0" err="1"/>
              <a:t>vodi</a:t>
            </a:r>
            <a:r>
              <a:rPr lang="en-US" dirty="0"/>
              <a:t> ka </a:t>
            </a:r>
            <a:r>
              <a:rPr lang="en-US" dirty="0" err="1"/>
              <a:t>gibonima</a:t>
            </a:r>
            <a:r>
              <a:rPr lang="en-US" dirty="0"/>
              <a:t>).</a:t>
            </a:r>
          </a:p>
          <a:p>
            <a:r>
              <a:rPr lang="en-US" dirty="0"/>
              <a:t>Pre 15 </a:t>
            </a:r>
            <a:r>
              <a:rPr lang="en-US" err="1"/>
              <a:t>miliona</a:t>
            </a:r>
            <a:r>
              <a:rPr lang="en-US" dirty="0"/>
              <a:t> god. </a:t>
            </a:r>
            <a:r>
              <a:rPr lang="en-US" err="1"/>
              <a:t>odvaja</a:t>
            </a:r>
            <a:r>
              <a:rPr lang="en-US" dirty="0"/>
              <a:t> se </a:t>
            </a:r>
            <a:r>
              <a:rPr lang="en-US" err="1"/>
              <a:t>linija</a:t>
            </a:r>
            <a:r>
              <a:rPr lang="en-US" dirty="0"/>
              <a:t> </a:t>
            </a:r>
            <a:r>
              <a:rPr lang="en-US" err="1"/>
              <a:t>koja</a:t>
            </a:r>
            <a:r>
              <a:rPr lang="en-US" dirty="0"/>
              <a:t> </a:t>
            </a:r>
            <a:r>
              <a:rPr lang="en-US" err="1"/>
              <a:t>vodi</a:t>
            </a:r>
            <a:r>
              <a:rPr lang="en-US" dirty="0"/>
              <a:t> ka </a:t>
            </a:r>
            <a:r>
              <a:rPr lang="en-US" err="1"/>
              <a:t>orangutanima</a:t>
            </a:r>
            <a:r>
              <a:rPr lang="en-US" dirty="0"/>
              <a:t> (</a:t>
            </a:r>
            <a:r>
              <a:rPr lang="en-US" i="1" dirty="0"/>
              <a:t>Sivapithecus</a:t>
            </a:r>
            <a:r>
              <a:rPr lang="en-US" dirty="0"/>
              <a:t>, </a:t>
            </a:r>
            <a:r>
              <a:rPr lang="en-US" i="1" dirty="0"/>
              <a:t>Pongo</a:t>
            </a:r>
            <a:r>
              <a:rPr lang="en-US" dirty="0"/>
              <a:t>);</a:t>
            </a:r>
          </a:p>
          <a:p>
            <a:r>
              <a:rPr lang="en-US" i="1" dirty="0"/>
              <a:t>Dryopithecus </a:t>
            </a:r>
            <a:r>
              <a:rPr lang="en-US" dirty="0"/>
              <a:t>– </a:t>
            </a:r>
            <a:r>
              <a:rPr lang="en-US" err="1"/>
              <a:t>slepa</a:t>
            </a:r>
            <a:r>
              <a:rPr lang="en-US" dirty="0"/>
              <a:t> </a:t>
            </a:r>
            <a:r>
              <a:rPr lang="en-US" err="1"/>
              <a:t>linija</a:t>
            </a:r>
            <a:endParaRPr lang="en-US" dirty="0"/>
          </a:p>
          <a:p>
            <a:r>
              <a:rPr lang="en-US" err="1"/>
              <a:t>Povratak</a:t>
            </a:r>
            <a:r>
              <a:rPr lang="en-US" dirty="0"/>
              <a:t> </a:t>
            </a:r>
            <a:r>
              <a:rPr lang="en-US" err="1"/>
              <a:t>na</a:t>
            </a:r>
            <a:r>
              <a:rPr lang="en-US" dirty="0"/>
              <a:t> </a:t>
            </a:r>
            <a:r>
              <a:rPr lang="en-US" err="1"/>
              <a:t>Afrički</a:t>
            </a:r>
            <a:r>
              <a:rPr lang="en-US" dirty="0"/>
              <a:t> </a:t>
            </a:r>
            <a:r>
              <a:rPr lang="en-US" err="1"/>
              <a:t>kontinent</a:t>
            </a:r>
            <a:r>
              <a:rPr lang="en-US" dirty="0"/>
              <a:t> – </a:t>
            </a:r>
            <a:r>
              <a:rPr lang="en-US" err="1"/>
              <a:t>dalja</a:t>
            </a:r>
            <a:r>
              <a:rPr lang="en-US" dirty="0"/>
              <a:t> </a:t>
            </a:r>
            <a:r>
              <a:rPr lang="en-US" err="1"/>
              <a:t>evolucija</a:t>
            </a:r>
            <a:r>
              <a:rPr lang="en-US" dirty="0"/>
              <a:t> </a:t>
            </a:r>
            <a:r>
              <a:rPr lang="en-US" err="1"/>
              <a:t>primata</a:t>
            </a:r>
            <a:r>
              <a:rPr lang="en-US" dirty="0"/>
              <a:t>.</a:t>
            </a:r>
          </a:p>
          <a:p>
            <a:r>
              <a:rPr lang="en-US" dirty="0" err="1"/>
              <a:t>Gorile</a:t>
            </a:r>
            <a:r>
              <a:rPr lang="en-US" dirty="0"/>
              <a:t> se </a:t>
            </a:r>
            <a:r>
              <a:rPr lang="en-US" dirty="0" err="1"/>
              <a:t>razdvajaju</a:t>
            </a:r>
            <a:r>
              <a:rPr lang="en-US" dirty="0"/>
              <a:t> pre 9 </a:t>
            </a:r>
            <a:r>
              <a:rPr lang="en-US" dirty="0" err="1"/>
              <a:t>miliona</a:t>
            </a:r>
            <a:r>
              <a:rPr lang="en-US" dirty="0"/>
              <a:t>, a </a:t>
            </a:r>
            <a:r>
              <a:rPr lang="en-US" dirty="0" err="1"/>
              <a:t>šimpanze</a:t>
            </a:r>
            <a:r>
              <a:rPr lang="en-US" dirty="0"/>
              <a:t>, pre 7 </a:t>
            </a:r>
            <a:r>
              <a:rPr lang="en-US" dirty="0" err="1"/>
              <a:t>miliona</a:t>
            </a:r>
            <a:r>
              <a:rPr lang="en-US" dirty="0"/>
              <a:t> </a:t>
            </a:r>
            <a:r>
              <a:rPr lang="en-US" dirty="0" err="1"/>
              <a:t>godina</a:t>
            </a:r>
            <a:r>
              <a:rPr lang="en-US" dirty="0"/>
              <a:t>, od </a:t>
            </a:r>
            <a:r>
              <a:rPr lang="en-US" dirty="0" err="1"/>
              <a:t>evolucione</a:t>
            </a:r>
            <a:r>
              <a:rPr lang="en-US" dirty="0"/>
              <a:t> </a:t>
            </a:r>
            <a:r>
              <a:rPr lang="en-US" dirty="0" err="1"/>
              <a:t>linije</a:t>
            </a:r>
            <a:r>
              <a:rPr lang="en-US" dirty="0"/>
              <a:t> </a:t>
            </a:r>
            <a:r>
              <a:rPr lang="en-US" dirty="0" err="1"/>
              <a:t>ljudi</a:t>
            </a:r>
            <a:r>
              <a:rPr lang="en-US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2386766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8A6270-715A-F9FC-15BC-D98D0393B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ience Break: Hominin Update (Part 1) | March 2018 | CSEG RECORDER">
            <a:extLst>
              <a:ext uri="{FF2B5EF4-FFF2-40B4-BE49-F238E27FC236}">
                <a16:creationId xmlns:a16="http://schemas.microsoft.com/office/drawing/2014/main" xmlns="" id="{964220D9-2999-5E75-D61A-5256531D7C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0771" y="578758"/>
            <a:ext cx="7503884" cy="5245099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48F4B34-F41A-E69C-BDFA-C7248F0A0B42}"/>
              </a:ext>
            </a:extLst>
          </p:cNvPr>
          <p:cNvSpPr txBox="1"/>
          <p:nvPr/>
        </p:nvSpPr>
        <p:spPr>
          <a:xfrm>
            <a:off x="2296886" y="6183086"/>
            <a:ext cx="901337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hlinkClick r:id="rId3"/>
              </a:rPr>
              <a:t>Filogenetsko stablo Hominoidea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752303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1DD151-3CB7-1F7F-1F91-0189DBC1D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Domaći</a:t>
            </a:r>
            <a:r>
              <a:rPr lang="en-US" dirty="0"/>
              <a:t> </a:t>
            </a:r>
            <a:r>
              <a:rPr lang="en-US" dirty="0" err="1"/>
              <a:t>zadatak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0CD8597-DE4B-3BE8-ADF9-487F19B2DA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err="1"/>
              <a:t>Uraditi</a:t>
            </a:r>
            <a:r>
              <a:rPr lang="en-US" dirty="0"/>
              <a:t> </a:t>
            </a:r>
            <a:r>
              <a:rPr lang="en-US" dirty="0" err="1"/>
              <a:t>zadatke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str. 19</a:t>
            </a:r>
          </a:p>
          <a:p>
            <a:r>
              <a:rPr lang="en-US" dirty="0" err="1"/>
              <a:t>Pripremiti</a:t>
            </a:r>
            <a:r>
              <a:rPr lang="en-US" dirty="0"/>
              <a:t> se za </a:t>
            </a:r>
            <a:r>
              <a:rPr lang="en-US" dirty="0" err="1"/>
              <a:t>vežbu</a:t>
            </a:r>
            <a:r>
              <a:rPr lang="en-US" dirty="0"/>
              <a:t>: "</a:t>
            </a:r>
            <a:r>
              <a:rPr lang="en-US" dirty="0" err="1"/>
              <a:t>Ponašanje</a:t>
            </a:r>
            <a:r>
              <a:rPr lang="en-US" dirty="0"/>
              <a:t> I </a:t>
            </a:r>
            <a:r>
              <a:rPr lang="en-US" dirty="0" err="1"/>
              <a:t>značaj</a:t>
            </a:r>
            <a:r>
              <a:rPr lang="en-US" dirty="0"/>
              <a:t> </a:t>
            </a:r>
            <a:r>
              <a:rPr lang="en-US" dirty="0" err="1"/>
              <a:t>inteligencije</a:t>
            </a:r>
            <a:r>
              <a:rPr lang="en-US" dirty="0"/>
              <a:t> u </a:t>
            </a:r>
            <a:r>
              <a:rPr lang="en-US" dirty="0" err="1"/>
              <a:t>složenim</a:t>
            </a:r>
            <a:r>
              <a:rPr lang="en-US" dirty="0"/>
              <a:t> </a:t>
            </a:r>
            <a:r>
              <a:rPr lang="en-US" dirty="0" err="1"/>
              <a:t>društvenim</a:t>
            </a:r>
            <a:r>
              <a:rPr lang="en-US" dirty="0"/>
              <a:t> </a:t>
            </a:r>
            <a:r>
              <a:rPr lang="en-US" dirty="0" err="1"/>
              <a:t>zajednicama</a:t>
            </a:r>
            <a:r>
              <a:rPr lang="en-US" dirty="0"/>
              <a:t>".</a:t>
            </a:r>
          </a:p>
        </p:txBody>
      </p:sp>
    </p:spTree>
    <p:extLst>
      <p:ext uri="{BB962C8B-B14F-4D97-AF65-F5344CB8AC3E}">
        <p14:creationId xmlns:p14="http://schemas.microsoft.com/office/powerpoint/2010/main" xmlns="" val="14439099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7F8F7B8-BCBB-E63A-DC54-B19CF6718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Pojava</a:t>
            </a:r>
            <a:r>
              <a:rPr lang="en-US" dirty="0"/>
              <a:t> I </a:t>
            </a:r>
            <a:r>
              <a:rPr lang="en-US" dirty="0" err="1"/>
              <a:t>evolucija</a:t>
            </a:r>
            <a:r>
              <a:rPr lang="en-US" dirty="0"/>
              <a:t> </a:t>
            </a:r>
            <a:r>
              <a:rPr lang="en-US" dirty="0" err="1"/>
              <a:t>ranih</a:t>
            </a:r>
            <a:r>
              <a:rPr lang="en-US" dirty="0"/>
              <a:t> </a:t>
            </a:r>
            <a:r>
              <a:rPr lang="en-US" dirty="0" err="1"/>
              <a:t>ljudskih</a:t>
            </a:r>
            <a:r>
              <a:rPr lang="en-US" dirty="0"/>
              <a:t> </a:t>
            </a:r>
            <a:r>
              <a:rPr lang="en-US" dirty="0" err="1"/>
              <a:t>predaka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8692DBD-6B1C-918E-E237-F55C1F724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en-US" dirty="0" err="1"/>
              <a:t>Cilj</a:t>
            </a:r>
            <a:r>
              <a:rPr lang="en-US" dirty="0"/>
              <a:t> </a:t>
            </a:r>
            <a:r>
              <a:rPr lang="en-US" dirty="0" err="1"/>
              <a:t>časa</a:t>
            </a:r>
            <a:r>
              <a:rPr lang="en-US" dirty="0"/>
              <a:t>: </a:t>
            </a:r>
            <a:r>
              <a:rPr lang="en-US" dirty="0" err="1"/>
              <a:t>Upoznavanje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 </a:t>
            </a:r>
            <a:r>
              <a:rPr lang="en-US" dirty="0" err="1"/>
              <a:t>evolucijom</a:t>
            </a:r>
            <a:r>
              <a:rPr lang="en-US" dirty="0"/>
              <a:t> </a:t>
            </a:r>
            <a:r>
              <a:rPr lang="en-US" dirty="0" err="1"/>
              <a:t>ranih</a:t>
            </a:r>
            <a:r>
              <a:rPr lang="en-US" dirty="0"/>
              <a:t> </a:t>
            </a:r>
            <a:r>
              <a:rPr lang="en-US" dirty="0" err="1"/>
              <a:t>ljudskih</a:t>
            </a:r>
            <a:r>
              <a:rPr lang="en-US" dirty="0"/>
              <a:t> </a:t>
            </a:r>
            <a:r>
              <a:rPr lang="en-US" dirty="0" err="1"/>
              <a:t>predaka</a:t>
            </a:r>
            <a:r>
              <a:rPr lang="en-US" dirty="0"/>
              <a:t>.</a:t>
            </a:r>
          </a:p>
          <a:p>
            <a:r>
              <a:rPr lang="en-US" dirty="0" err="1"/>
              <a:t>Ishodi</a:t>
            </a:r>
            <a:r>
              <a:rPr lang="en-US" dirty="0"/>
              <a:t>:</a:t>
            </a:r>
          </a:p>
          <a:p>
            <a:pPr>
              <a:buFont typeface="Arial" charset="2"/>
              <a:buChar char="•"/>
            </a:pPr>
            <a:r>
              <a:rPr lang="en-US" err="1"/>
              <a:t>Navesti</a:t>
            </a:r>
            <a:r>
              <a:rPr lang="en-US" dirty="0"/>
              <a:t> </a:t>
            </a:r>
            <a:r>
              <a:rPr lang="en-US" err="1"/>
              <a:t>prednosti</a:t>
            </a:r>
            <a:r>
              <a:rPr lang="en-US" dirty="0"/>
              <a:t> </a:t>
            </a:r>
            <a:r>
              <a:rPr lang="en-US" err="1"/>
              <a:t>bipedalnog</a:t>
            </a:r>
            <a:r>
              <a:rPr lang="en-US" dirty="0"/>
              <a:t> </a:t>
            </a:r>
            <a:r>
              <a:rPr lang="en-US" err="1"/>
              <a:t>hoda</a:t>
            </a:r>
            <a:r>
              <a:rPr lang="en-US" dirty="0"/>
              <a:t> I </a:t>
            </a:r>
            <a:r>
              <a:rPr lang="en-US" err="1"/>
              <a:t>građe</a:t>
            </a:r>
            <a:r>
              <a:rPr lang="en-US" dirty="0"/>
              <a:t> </a:t>
            </a:r>
            <a:r>
              <a:rPr lang="en-US" err="1"/>
              <a:t>skeleta</a:t>
            </a:r>
            <a:r>
              <a:rPr lang="en-US" dirty="0"/>
              <a:t> (</a:t>
            </a:r>
            <a:r>
              <a:rPr lang="en-US" err="1"/>
              <a:t>kičma</a:t>
            </a:r>
            <a:r>
              <a:rPr lang="en-US" dirty="0"/>
              <a:t>, </a:t>
            </a:r>
            <a:r>
              <a:rPr lang="en-US" err="1"/>
              <a:t>karlica</a:t>
            </a:r>
            <a:r>
              <a:rPr lang="en-US" dirty="0"/>
              <a:t>, </a:t>
            </a:r>
            <a:r>
              <a:rPr lang="en-US" err="1"/>
              <a:t>grudni</a:t>
            </a:r>
            <a:r>
              <a:rPr lang="en-US" dirty="0"/>
              <a:t> </a:t>
            </a:r>
            <a:r>
              <a:rPr lang="en-US" err="1"/>
              <a:t>koš</a:t>
            </a:r>
            <a:r>
              <a:rPr lang="en-US" dirty="0"/>
              <a:t>, foramen magnum, </a:t>
            </a:r>
            <a:r>
              <a:rPr lang="en-US" err="1"/>
              <a:t>građa</a:t>
            </a:r>
            <a:r>
              <a:rPr lang="en-US" dirty="0"/>
              <a:t> </a:t>
            </a:r>
            <a:r>
              <a:rPr lang="en-US" err="1"/>
              <a:t>stopala</a:t>
            </a:r>
            <a:r>
              <a:rPr lang="en-US" dirty="0"/>
              <a:t>, </a:t>
            </a:r>
            <a:r>
              <a:rPr lang="en-US" err="1"/>
              <a:t>butne</a:t>
            </a:r>
            <a:r>
              <a:rPr lang="en-US" dirty="0"/>
              <a:t> </a:t>
            </a:r>
            <a:r>
              <a:rPr lang="en-US" err="1"/>
              <a:t>kosti</a:t>
            </a:r>
            <a:r>
              <a:rPr lang="en-US"/>
              <a:t> I </a:t>
            </a:r>
            <a:r>
              <a:rPr lang="en-US" err="1"/>
              <a:t>vilice</a:t>
            </a:r>
            <a:r>
              <a:rPr lang="en-US"/>
              <a:t>)</a:t>
            </a:r>
            <a:endParaRPr lang="en-US" dirty="0"/>
          </a:p>
          <a:p>
            <a:pPr>
              <a:buFont typeface="Arial" charset="2"/>
              <a:buChar char="•"/>
            </a:pPr>
            <a:r>
              <a:rPr lang="en-US" err="1"/>
              <a:t>Opisati</a:t>
            </a:r>
            <a:r>
              <a:rPr lang="en-US" dirty="0"/>
              <a:t> </a:t>
            </a:r>
            <a:r>
              <a:rPr lang="en-US" err="1"/>
              <a:t>najstarije</a:t>
            </a:r>
            <a:r>
              <a:rPr lang="en-US" dirty="0"/>
              <a:t> </a:t>
            </a:r>
            <a:r>
              <a:rPr lang="en-US" err="1"/>
              <a:t>vrste</a:t>
            </a:r>
            <a:r>
              <a:rPr lang="en-US" dirty="0"/>
              <a:t> </a:t>
            </a:r>
            <a:r>
              <a:rPr lang="en-US" err="1"/>
              <a:t>evolutivne</a:t>
            </a:r>
            <a:r>
              <a:rPr lang="en-US" dirty="0"/>
              <a:t> </a:t>
            </a:r>
            <a:r>
              <a:rPr lang="en-US" err="1"/>
              <a:t>linije</a:t>
            </a:r>
            <a:endParaRPr lang="en-US"/>
          </a:p>
          <a:p>
            <a:pPr>
              <a:buFont typeface="Arial" charset="2"/>
              <a:buChar char="•"/>
            </a:pPr>
            <a:r>
              <a:rPr lang="en-US" err="1"/>
              <a:t>Uporediti</a:t>
            </a:r>
            <a:r>
              <a:rPr lang="en-US" dirty="0"/>
              <a:t> </a:t>
            </a:r>
            <a:r>
              <a:rPr lang="en-US" err="1"/>
              <a:t>predstavnike</a:t>
            </a:r>
            <a:r>
              <a:rPr lang="en-US" dirty="0"/>
              <a:t> </a:t>
            </a:r>
            <a:r>
              <a:rPr lang="en-US" err="1"/>
              <a:t>gracilnih</a:t>
            </a:r>
            <a:r>
              <a:rPr lang="en-US" dirty="0"/>
              <a:t> </a:t>
            </a:r>
            <a:r>
              <a:rPr lang="en-US" err="1"/>
              <a:t>australopitecina</a:t>
            </a:r>
            <a:r>
              <a:rPr lang="en-US" dirty="0"/>
              <a:t>, </a:t>
            </a:r>
            <a:r>
              <a:rPr lang="en-US" err="1"/>
              <a:t>na</a:t>
            </a:r>
            <a:r>
              <a:rPr lang="en-US" dirty="0"/>
              <a:t> </a:t>
            </a:r>
            <a:r>
              <a:rPr lang="en-US" err="1"/>
              <a:t>osnovu</a:t>
            </a:r>
            <a:r>
              <a:rPr lang="en-US" dirty="0"/>
              <a:t> </a:t>
            </a:r>
            <a:r>
              <a:rPr lang="en-US" err="1"/>
              <a:t>skeleta</a:t>
            </a:r>
            <a:r>
              <a:rPr lang="en-US" dirty="0"/>
              <a:t> </a:t>
            </a:r>
            <a:r>
              <a:rPr lang="en-US" i="1" dirty="0"/>
              <a:t>A. </a:t>
            </a:r>
            <a:r>
              <a:rPr lang="en-US" i="1" err="1"/>
              <a:t>anamensis</a:t>
            </a:r>
            <a:r>
              <a:rPr lang="en-US" dirty="0"/>
              <a:t> I A. </a:t>
            </a:r>
            <a:r>
              <a:rPr lang="en-US" i="1" dirty="0"/>
              <a:t>africanus </a:t>
            </a:r>
            <a:r>
              <a:rPr lang="en-US" dirty="0"/>
              <a:t>(Lucy I </a:t>
            </a:r>
            <a:r>
              <a:rPr lang="en-US" err="1"/>
              <a:t>dete</a:t>
            </a:r>
            <a:r>
              <a:rPr lang="en-US" dirty="0"/>
              <a:t> </a:t>
            </a:r>
            <a:r>
              <a:rPr lang="en-US" err="1"/>
              <a:t>iz</a:t>
            </a:r>
            <a:r>
              <a:rPr lang="en-US" dirty="0"/>
              <a:t> </a:t>
            </a:r>
            <a:r>
              <a:rPr lang="en-US" err="1"/>
              <a:t>Taunga</a:t>
            </a:r>
            <a:r>
              <a:rPr lang="en-US" dirty="0"/>
              <a:t>)</a:t>
            </a:r>
            <a:endParaRPr lang="en-US" dirty="0" err="1"/>
          </a:p>
          <a:p>
            <a:pPr>
              <a:buFont typeface="Arial" charset="2"/>
              <a:buChar char="•"/>
            </a:pPr>
            <a:r>
              <a:rPr lang="en-US" err="1"/>
              <a:t>Zaključiti</a:t>
            </a:r>
            <a:r>
              <a:rPr lang="en-US" dirty="0"/>
              <a:t> o </a:t>
            </a:r>
            <a:r>
              <a:rPr lang="en-US" err="1"/>
              <a:t>filogeniji</a:t>
            </a:r>
            <a:r>
              <a:rPr lang="en-US" dirty="0"/>
              <a:t> </a:t>
            </a:r>
            <a:r>
              <a:rPr lang="en-US" err="1"/>
              <a:t>robusnih</a:t>
            </a:r>
            <a:r>
              <a:rPr lang="en-US" dirty="0"/>
              <a:t> </a:t>
            </a:r>
            <a:r>
              <a:rPr lang="en-US" err="1"/>
              <a:t>australopitecina</a:t>
            </a:r>
            <a:r>
              <a:rPr lang="en-US" dirty="0"/>
              <a:t> I </a:t>
            </a:r>
            <a:r>
              <a:rPr lang="en-US" err="1"/>
              <a:t>vezi</a:t>
            </a:r>
            <a:r>
              <a:rPr lang="en-US" dirty="0"/>
              <a:t> </a:t>
            </a:r>
            <a:r>
              <a:rPr lang="en-US" err="1"/>
              <a:t>australopitecina</a:t>
            </a:r>
            <a:r>
              <a:rPr lang="en-US" dirty="0"/>
              <a:t> </a:t>
            </a:r>
            <a:r>
              <a:rPr lang="en-US" err="1"/>
              <a:t>sa</a:t>
            </a:r>
            <a:r>
              <a:rPr lang="en-US" dirty="0"/>
              <a:t> </a:t>
            </a:r>
            <a:r>
              <a:rPr lang="en-US" err="1"/>
              <a:t>rodom</a:t>
            </a:r>
            <a:r>
              <a:rPr lang="en-US" dirty="0"/>
              <a:t> </a:t>
            </a:r>
            <a:r>
              <a:rPr lang="en-US" i="1" dirty="0"/>
              <a:t>Homo</a:t>
            </a:r>
            <a:r>
              <a:rPr lang="en-US" dirty="0"/>
              <a:t>.</a:t>
            </a:r>
          </a:p>
          <a:p>
            <a:pPr>
              <a:buFont typeface="Arial" charset="2"/>
              <a:buChar char="•"/>
            </a:pPr>
            <a:endParaRPr lang="en-US" dirty="0"/>
          </a:p>
          <a:p>
            <a:r>
              <a:rPr lang="en-US" err="1"/>
              <a:t>Ključni</a:t>
            </a:r>
            <a:r>
              <a:rPr lang="en-US" dirty="0"/>
              <a:t> </a:t>
            </a:r>
            <a:r>
              <a:rPr lang="en-US" err="1"/>
              <a:t>pojmovi</a:t>
            </a:r>
            <a:r>
              <a:rPr lang="en-US" dirty="0"/>
              <a:t>: </a:t>
            </a:r>
            <a:r>
              <a:rPr lang="en-US" err="1"/>
              <a:t>bipedalnost</a:t>
            </a:r>
            <a:r>
              <a:rPr lang="en-US" dirty="0"/>
              <a:t>, </a:t>
            </a:r>
            <a:r>
              <a:rPr lang="en-US" err="1"/>
              <a:t>šume</a:t>
            </a:r>
            <a:r>
              <a:rPr lang="en-US" dirty="0"/>
              <a:t>, </a:t>
            </a:r>
            <a:r>
              <a:rPr lang="en-US" err="1"/>
              <a:t>savane</a:t>
            </a:r>
            <a:r>
              <a:rPr lang="en-US" dirty="0"/>
              <a:t>, foramen magnum, femur, </a:t>
            </a:r>
            <a:r>
              <a:rPr lang="en-US" err="1"/>
              <a:t>karlica</a:t>
            </a:r>
            <a:r>
              <a:rPr lang="en-US" dirty="0"/>
              <a:t>, </a:t>
            </a:r>
            <a:r>
              <a:rPr lang="en-US" err="1"/>
              <a:t>zubi</a:t>
            </a:r>
            <a:r>
              <a:rPr lang="en-US" dirty="0"/>
              <a:t>, </a:t>
            </a:r>
            <a:r>
              <a:rPr lang="en-US" err="1"/>
              <a:t>kranijalni</a:t>
            </a:r>
            <a:r>
              <a:rPr lang="en-US" dirty="0"/>
              <a:t> </a:t>
            </a:r>
            <a:r>
              <a:rPr lang="en-US" err="1"/>
              <a:t>kapacitet</a:t>
            </a:r>
            <a:r>
              <a:rPr lang="en-US" dirty="0"/>
              <a:t>, </a:t>
            </a:r>
            <a:r>
              <a:rPr lang="en-US" i="1" dirty="0"/>
              <a:t>Sahelanthropus </a:t>
            </a:r>
            <a:r>
              <a:rPr lang="en-US" i="1" err="1"/>
              <a:t>tchadensis</a:t>
            </a:r>
            <a:r>
              <a:rPr lang="en-US" dirty="0"/>
              <a:t>, </a:t>
            </a:r>
            <a:r>
              <a:rPr lang="en-US" i="1" dirty="0"/>
              <a:t>Ardipithecus ramidus</a:t>
            </a:r>
            <a:r>
              <a:rPr lang="en-US" dirty="0"/>
              <a:t>, </a:t>
            </a:r>
            <a:r>
              <a:rPr lang="en-US" err="1"/>
              <a:t>gracilne</a:t>
            </a:r>
            <a:r>
              <a:rPr lang="en-US" dirty="0"/>
              <a:t> </a:t>
            </a:r>
            <a:r>
              <a:rPr lang="en-US" err="1"/>
              <a:t>australopitecine</a:t>
            </a:r>
            <a:r>
              <a:rPr lang="en-US" dirty="0"/>
              <a:t>, </a:t>
            </a:r>
            <a:r>
              <a:rPr lang="en-US" i="1" dirty="0"/>
              <a:t>Australopithecus afarensis</a:t>
            </a:r>
            <a:r>
              <a:rPr lang="en-US" dirty="0"/>
              <a:t>, </a:t>
            </a:r>
            <a:r>
              <a:rPr lang="en-US" i="1" dirty="0"/>
              <a:t>A. africanus</a:t>
            </a:r>
            <a:r>
              <a:rPr lang="en-US" dirty="0"/>
              <a:t>, </a:t>
            </a:r>
            <a:r>
              <a:rPr lang="en-US" err="1"/>
              <a:t>robusne</a:t>
            </a:r>
            <a:r>
              <a:rPr lang="en-US" dirty="0"/>
              <a:t> </a:t>
            </a:r>
            <a:r>
              <a:rPr lang="en-US" err="1"/>
              <a:t>australopoitecine</a:t>
            </a:r>
            <a:r>
              <a:rPr lang="en-US" dirty="0"/>
              <a:t>, </a:t>
            </a:r>
            <a:r>
              <a:rPr lang="en-US" i="1" dirty="0"/>
              <a:t>Paranthropus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24435421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FCFBA6-322C-4189-A0AF-3F9A201A1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sr-Latn-RS" sz="2500"/>
              <a:t>Povećanje mase mozga i promene vezane za čula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1FBB867-6A4C-4A9B-AA9D-3FFBF99B12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726" y="2603500"/>
            <a:ext cx="10726208" cy="2959100"/>
          </a:xfrm>
        </p:spPr>
        <p:txBody>
          <a:bodyPr anchor="ctr">
            <a:normAutofit/>
          </a:bodyPr>
          <a:lstStyle/>
          <a:p>
            <a:r>
              <a:rPr lang="sr-Latn-RS" dirty="0"/>
              <a:t>Potreba obrade sve složenijih informacija</a:t>
            </a:r>
          </a:p>
          <a:p>
            <a:r>
              <a:rPr lang="sr-Latn-RS" dirty="0"/>
              <a:t>Prelaskom na dnevni način života se stiče potreba za evolucijom čula vida (sposobnost razlikovanja boja); </a:t>
            </a:r>
          </a:p>
          <a:p>
            <a:r>
              <a:rPr lang="sr-Latn-RS" dirty="0"/>
              <a:t>Oči se pomeraju ka napred (stetoskopski vid) – olakšano kretanje po drveću.</a:t>
            </a:r>
          </a:p>
        </p:txBody>
      </p:sp>
    </p:spTree>
    <p:extLst>
      <p:ext uri="{BB962C8B-B14F-4D97-AF65-F5344CB8AC3E}">
        <p14:creationId xmlns:p14="http://schemas.microsoft.com/office/powerpoint/2010/main" xmlns="" val="8019796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B86379-9338-461C-8957-73AF6B5DD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Produžena briga o potomstvu i period učenja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F20DAC3-C280-46E6-9BAF-21D2DD659A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Latn-RS" dirty="0"/>
              <a:t>Mali broj potomaka</a:t>
            </a:r>
          </a:p>
          <a:p>
            <a:r>
              <a:rPr lang="sr-Latn-RS" dirty="0"/>
              <a:t>Produžen period brige i podučavanja potomaka</a:t>
            </a:r>
          </a:p>
          <a:p>
            <a:r>
              <a:rPr lang="sr-Latn-RS" dirty="0"/>
              <a:t>Učenje daje veliku selektivnu prednost, jer se tako za kraći vremenski period prenosi više informacija, nego na uobičajjen način – putem gena.</a:t>
            </a:r>
          </a:p>
        </p:txBody>
      </p:sp>
    </p:spTree>
    <p:extLst>
      <p:ext uri="{BB962C8B-B14F-4D97-AF65-F5344CB8AC3E}">
        <p14:creationId xmlns:p14="http://schemas.microsoft.com/office/powerpoint/2010/main" xmlns="" val="24710899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99B7A79-28F4-4407-8460-8114F7871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sr-Latn-RS" sz="2000"/>
              <a:t>Ponovo na tlu – uspravan hod i povećanje kranijalnog kapaciteta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15DC501-BBAB-4A7D-9B3F-2224A6863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603499"/>
            <a:ext cx="6784689" cy="4213197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sr-Latn-RS" sz="1400"/>
              <a:t>Kičma je dobila „S“ oblik, promenjen je položaj foramen magnum-a (potiljačna kost), a karlica je kraća i šira, a palac stopala je u ravni sa ostalim prstima.</a:t>
            </a:r>
          </a:p>
          <a:p>
            <a:pPr>
              <a:lnSpc>
                <a:spcPct val="90000"/>
              </a:lnSpc>
            </a:pPr>
            <a:r>
              <a:rPr lang="sr-Latn-RS" sz="1400"/>
              <a:t>Dvonožno kretanje (bipedalni hod) – Najstariji fosili hominida, koji direktno ukazuju na dvonožno kretanje su stari oko 4,2 miliona god.</a:t>
            </a:r>
          </a:p>
          <a:p>
            <a:pPr>
              <a:lnSpc>
                <a:spcPct val="90000"/>
              </a:lnSpc>
            </a:pPr>
            <a:r>
              <a:rPr lang="sr-Latn-RS" sz="1400"/>
              <a:t>Pojava dvonožnog kretanja se povezuje sa širenjem savana.</a:t>
            </a:r>
          </a:p>
          <a:p>
            <a:pPr>
              <a:lnSpc>
                <a:spcPct val="90000"/>
              </a:lnSpc>
            </a:pPr>
            <a:r>
              <a:rPr lang="sr-Latn-RS" sz="1400"/>
              <a:t>Pretraživanje velikih teritorija u potrazi za hranom, brojni predatori, izražena variranja temperature.</a:t>
            </a:r>
          </a:p>
          <a:p>
            <a:pPr>
              <a:lnSpc>
                <a:spcPct val="90000"/>
              </a:lnSpc>
            </a:pPr>
            <a:r>
              <a:rPr lang="sr-Latn-RS" sz="1400"/>
              <a:t>Uspravan hod je pružao niz prednosti: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r-Latn-RS" sz="1400"/>
              <a:t>bolju pretragu terena,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r-Latn-RS" sz="1400"/>
              <a:t>Prenošenje hrane i mladunaca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r-Latn-RS" sz="1400"/>
              <a:t>Efikasniju termoregulaciju,...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sr-Latn-RS" sz="1400"/>
          </a:p>
        </p:txBody>
      </p:sp>
      <p:pic>
        <p:nvPicPr>
          <p:cNvPr id="3074" name="Picture 2" descr="Latinski jezik za medicinske škole: EVOLUCIJA ČOVEKA">
            <a:extLst>
              <a:ext uri="{FF2B5EF4-FFF2-40B4-BE49-F238E27FC236}">
                <a16:creationId xmlns:a16="http://schemas.microsoft.com/office/drawing/2014/main" xmlns="" id="{920ED5DE-2086-4294-A08D-20C25DBC7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8020571" y="3539519"/>
            <a:ext cx="3798510" cy="1899255"/>
          </a:xfrm>
          <a:prstGeom prst="roundRect">
            <a:avLst>
              <a:gd name="adj" fmla="val 1858"/>
            </a:avLst>
          </a:prstGeom>
          <a:noFill/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759870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8630E-6C06-4B2D-8DE4-FF68DB0F4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</p:spPr>
        <p:txBody>
          <a:bodyPr>
            <a:normAutofit/>
          </a:bodyPr>
          <a:lstStyle/>
          <a:p>
            <a:r>
              <a:rPr lang="sr-Latn-RS" dirty="0"/>
              <a:t>Kranijalni kapacitet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83F9EF6-FE64-42BE-87CA-68E0267672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0954" y="2603500"/>
            <a:ext cx="5211979" cy="3416300"/>
          </a:xfrm>
        </p:spPr>
        <p:txBody>
          <a:bodyPr anchor="ctr">
            <a:normAutofit/>
          </a:bodyPr>
          <a:lstStyle/>
          <a:p>
            <a:r>
              <a:rPr lang="sr-Latn-RS" dirty="0"/>
              <a:t>Počinje pre 2,5 miliona godina (pojava roda Homo)</a:t>
            </a:r>
          </a:p>
          <a:p>
            <a:r>
              <a:rPr lang="sr-Latn-RS" dirty="0"/>
              <a:t>Australopitecine 400 cm</a:t>
            </a:r>
            <a:r>
              <a:rPr lang="sr-Latn-RS" dirty="0">
                <a:latin typeface="Trebuchet MS" panose="020B0603020202020204" pitchFamily="34" charset="0"/>
              </a:rPr>
              <a:t>³; savremeni ljudi – 1 350 cm³</a:t>
            </a:r>
          </a:p>
          <a:p>
            <a:r>
              <a:rPr lang="sr-Latn-RS" dirty="0">
                <a:latin typeface="Trebuchet MS" panose="020B0603020202020204" pitchFamily="34" charset="0"/>
              </a:rPr>
              <a:t>Promena oblka lobanje: povećanje slepoočnih,temenih i čeonih režnjeva</a:t>
            </a:r>
          </a:p>
          <a:p>
            <a:r>
              <a:rPr lang="sr-Latn-RS" dirty="0">
                <a:latin typeface="Trebuchet MS" panose="020B0603020202020204" pitchFamily="34" charset="0"/>
              </a:rPr>
              <a:t>Mozak: razvoj neokorteksa (kora velikog mozga) – centri kongitivnih funkcija (mišljenje, govor, rasuđivanje, pamćenje); neokorteks ima 6 slojeva.</a:t>
            </a:r>
          </a:p>
          <a:p>
            <a:pPr marL="0" indent="0">
              <a:buNone/>
            </a:pPr>
            <a:endParaRPr lang="sr-Latn-R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CE0A9ACB-012B-492D-90EA-39A0522A3D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070149580"/>
              </p:ext>
            </p:extLst>
          </p:nvPr>
        </p:nvGraphicFramePr>
        <p:xfrm>
          <a:off x="1151467" y="2893334"/>
          <a:ext cx="4345026" cy="2832398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450392">
                  <a:extLst>
                    <a:ext uri="{9D8B030D-6E8A-4147-A177-3AD203B41FA5}">
                      <a16:colId xmlns:a16="http://schemas.microsoft.com/office/drawing/2014/main" xmlns="" val="3197073451"/>
                    </a:ext>
                  </a:extLst>
                </a:gridCol>
                <a:gridCol w="1450392">
                  <a:extLst>
                    <a:ext uri="{9D8B030D-6E8A-4147-A177-3AD203B41FA5}">
                      <a16:colId xmlns:a16="http://schemas.microsoft.com/office/drawing/2014/main" xmlns="" val="2882637404"/>
                    </a:ext>
                  </a:extLst>
                </a:gridCol>
                <a:gridCol w="1444242">
                  <a:extLst>
                    <a:ext uri="{9D8B030D-6E8A-4147-A177-3AD203B41FA5}">
                      <a16:colId xmlns:a16="http://schemas.microsoft.com/office/drawing/2014/main" xmlns="" val="482825557"/>
                    </a:ext>
                  </a:extLst>
                </a:gridCol>
              </a:tblGrid>
              <a:tr h="581744">
                <a:tc>
                  <a:txBody>
                    <a:bodyPr/>
                    <a:lstStyle/>
                    <a:p>
                      <a:pPr algn="l"/>
                      <a:r>
                        <a:rPr lang="sr-Latn-RS" sz="1400" b="1" cap="none" spc="0">
                          <a:solidFill>
                            <a:schemeClr val="tx1"/>
                          </a:solidFill>
                          <a:effectLst/>
                        </a:rPr>
                        <a:t>vrsta</a:t>
                      </a:r>
                      <a:endParaRPr lang="sr-Latn-RS" sz="1400" cap="none" spc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0" marR="60217" marT="30704" marB="10234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sr-Latn-RS" sz="1400" b="1" cap="none" spc="0">
                          <a:solidFill>
                            <a:schemeClr val="tx1"/>
                          </a:solidFill>
                          <a:effectLst/>
                        </a:rPr>
                        <a:t>raspon veličine mozga (cm</a:t>
                      </a:r>
                      <a:r>
                        <a:rPr lang="sr-Latn-RS" sz="1400" b="1" cap="none" spc="0" baseline="3000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r>
                        <a:rPr lang="sr-Latn-RS" sz="1400" b="1" cap="none" spc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sr-Latn-RS" sz="1400" cap="none" spc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0" marR="60217" marT="30704" marB="10234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sr-Latn-RS" sz="1400" b="1" cap="none" spc="0">
                          <a:solidFill>
                            <a:schemeClr val="tx1"/>
                          </a:solidFill>
                          <a:effectLst/>
                        </a:rPr>
                        <a:t>prosek veličine mozga (cm</a:t>
                      </a:r>
                      <a:r>
                        <a:rPr lang="sr-Latn-RS" sz="1400" b="1" cap="none" spc="0" baseline="3000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r>
                        <a:rPr lang="sr-Latn-RS" sz="1400" b="1" cap="none" spc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sr-Latn-RS" sz="1400" cap="none" spc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0" marR="60217" marT="30704" marB="10234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216401210"/>
                  </a:ext>
                </a:extLst>
              </a:tr>
              <a:tr h="375109">
                <a:tc>
                  <a:txBody>
                    <a:bodyPr/>
                    <a:lstStyle/>
                    <a:p>
                      <a:pPr algn="l"/>
                      <a:r>
                        <a:rPr lang="sr-Latn-RS" sz="1400" cap="none" spc="0">
                          <a:solidFill>
                            <a:schemeClr val="tx1"/>
                          </a:solidFill>
                          <a:effectLst/>
                        </a:rPr>
                        <a:t>šimpanza</a:t>
                      </a:r>
                    </a:p>
                  </a:txBody>
                  <a:tcPr marL="0" marR="60217" marT="30704" marB="10234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sr-Latn-RS" sz="1400" cap="none" spc="0">
                          <a:solidFill>
                            <a:schemeClr val="tx1"/>
                          </a:solidFill>
                          <a:effectLst/>
                        </a:rPr>
                        <a:t>300-500</a:t>
                      </a:r>
                    </a:p>
                  </a:txBody>
                  <a:tcPr marL="0" marR="60217" marT="30704" marB="10234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sr-Latn-RS" sz="1400" cap="none" spc="0">
                          <a:solidFill>
                            <a:schemeClr val="tx1"/>
                          </a:solidFill>
                          <a:effectLst/>
                        </a:rPr>
                        <a:t>–</a:t>
                      </a:r>
                    </a:p>
                  </a:txBody>
                  <a:tcPr marL="0" marR="60217" marT="30704" marB="10234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15985242"/>
                  </a:ext>
                </a:extLst>
              </a:tr>
              <a:tr h="375109">
                <a:tc>
                  <a:txBody>
                    <a:bodyPr/>
                    <a:lstStyle/>
                    <a:p>
                      <a:pPr algn="l"/>
                      <a:r>
                        <a:rPr lang="sr-Latn-RS" sz="1400" cap="none" spc="0">
                          <a:solidFill>
                            <a:schemeClr val="tx1"/>
                          </a:solidFill>
                          <a:effectLst/>
                        </a:rPr>
                        <a:t>australopitekusi</a:t>
                      </a:r>
                    </a:p>
                  </a:txBody>
                  <a:tcPr marL="0" marR="60217" marT="30704" marB="10234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sr-Latn-RS" sz="1400" cap="none" spc="0">
                          <a:solidFill>
                            <a:schemeClr val="tx1"/>
                          </a:solidFill>
                          <a:effectLst/>
                        </a:rPr>
                        <a:t>400-530</a:t>
                      </a:r>
                    </a:p>
                  </a:txBody>
                  <a:tcPr marL="0" marR="60217" marT="30704" marB="10234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sr-Latn-RS" sz="1400" cap="none" spc="0">
                          <a:solidFill>
                            <a:schemeClr val="tx1"/>
                          </a:solidFill>
                          <a:effectLst/>
                        </a:rPr>
                        <a:t>–</a:t>
                      </a:r>
                    </a:p>
                  </a:txBody>
                  <a:tcPr marL="0" marR="60217" marT="30704" marB="10234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74962371"/>
                  </a:ext>
                </a:extLst>
              </a:tr>
              <a:tr h="375109">
                <a:tc>
                  <a:txBody>
                    <a:bodyPr/>
                    <a:lstStyle/>
                    <a:p>
                      <a:pPr algn="l"/>
                      <a:r>
                        <a:rPr lang="sr-Latn-RS" sz="1400" i="1" cap="none" spc="0">
                          <a:solidFill>
                            <a:schemeClr val="tx1"/>
                          </a:solidFill>
                          <a:effectLst/>
                        </a:rPr>
                        <a:t>Homo habilis</a:t>
                      </a:r>
                      <a:endParaRPr lang="sr-Latn-RS" sz="1400" cap="none" spc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0" marR="60217" marT="30704" marB="10234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sr-Latn-RS" sz="1400" cap="none" spc="0" dirty="0">
                          <a:solidFill>
                            <a:schemeClr val="tx1"/>
                          </a:solidFill>
                          <a:effectLst/>
                        </a:rPr>
                        <a:t>500-750</a:t>
                      </a:r>
                    </a:p>
                  </a:txBody>
                  <a:tcPr marL="0" marR="60217" marT="30704" marB="10234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sr-Latn-RS" sz="1400" cap="none" spc="0">
                          <a:solidFill>
                            <a:schemeClr val="tx1"/>
                          </a:solidFill>
                          <a:effectLst/>
                        </a:rPr>
                        <a:t>631</a:t>
                      </a:r>
                    </a:p>
                  </a:txBody>
                  <a:tcPr marL="0" marR="60217" marT="30704" marB="10234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517556490"/>
                  </a:ext>
                </a:extLst>
              </a:tr>
              <a:tr h="375109">
                <a:tc>
                  <a:txBody>
                    <a:bodyPr/>
                    <a:lstStyle/>
                    <a:p>
                      <a:pPr algn="l"/>
                      <a:r>
                        <a:rPr lang="sr-Latn-RS" sz="1400" i="1" cap="none" spc="0">
                          <a:solidFill>
                            <a:schemeClr val="tx1"/>
                          </a:solidFill>
                          <a:effectLst/>
                        </a:rPr>
                        <a:t>Homo erectus</a:t>
                      </a:r>
                      <a:endParaRPr lang="sr-Latn-RS" sz="1400" cap="none" spc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0" marR="60217" marT="30704" marB="10234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sr-Latn-RS" sz="1400" cap="none" spc="0">
                          <a:solidFill>
                            <a:schemeClr val="tx1"/>
                          </a:solidFill>
                          <a:effectLst/>
                        </a:rPr>
                        <a:t>800-1250</a:t>
                      </a:r>
                    </a:p>
                  </a:txBody>
                  <a:tcPr marL="0" marR="60217" marT="30704" marB="10234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sr-Latn-RS" sz="1400" cap="none" spc="0">
                          <a:solidFill>
                            <a:schemeClr val="tx1"/>
                          </a:solidFill>
                          <a:effectLst/>
                        </a:rPr>
                        <a:t>1000</a:t>
                      </a:r>
                    </a:p>
                  </a:txBody>
                  <a:tcPr marL="0" marR="60217" marT="30704" marB="10234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789343247"/>
                  </a:ext>
                </a:extLst>
              </a:tr>
              <a:tr h="375109">
                <a:tc>
                  <a:txBody>
                    <a:bodyPr/>
                    <a:lstStyle/>
                    <a:p>
                      <a:pPr algn="l"/>
                      <a:r>
                        <a:rPr lang="sr-Latn-RS" sz="1400" cap="none" spc="0">
                          <a:solidFill>
                            <a:schemeClr val="tx1"/>
                          </a:solidFill>
                          <a:effectLst/>
                        </a:rPr>
                        <a:t>neandertalci</a:t>
                      </a:r>
                    </a:p>
                  </a:txBody>
                  <a:tcPr marL="0" marR="60217" marT="30704" marB="10234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sr-Latn-RS" sz="1400" cap="none" spc="0">
                          <a:solidFill>
                            <a:schemeClr val="tx1"/>
                          </a:solidFill>
                          <a:effectLst/>
                        </a:rPr>
                        <a:t>1300-1750</a:t>
                      </a:r>
                    </a:p>
                  </a:txBody>
                  <a:tcPr marL="0" marR="60217" marT="30704" marB="10234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sr-Latn-RS" sz="1400" cap="none" spc="0">
                          <a:solidFill>
                            <a:schemeClr val="tx1"/>
                          </a:solidFill>
                          <a:effectLst/>
                        </a:rPr>
                        <a:t>1400</a:t>
                      </a:r>
                    </a:p>
                  </a:txBody>
                  <a:tcPr marL="0" marR="60217" marT="30704" marB="10234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174657102"/>
                  </a:ext>
                </a:extLst>
              </a:tr>
              <a:tr h="375109">
                <a:tc>
                  <a:txBody>
                    <a:bodyPr/>
                    <a:lstStyle/>
                    <a:p>
                      <a:pPr algn="l"/>
                      <a:r>
                        <a:rPr lang="sr-Latn-RS" sz="1400" cap="none" spc="0">
                          <a:solidFill>
                            <a:schemeClr val="tx1"/>
                          </a:solidFill>
                          <a:effectLst/>
                        </a:rPr>
                        <a:t>moderni čovek</a:t>
                      </a:r>
                    </a:p>
                  </a:txBody>
                  <a:tcPr marL="0" marR="60217" marT="30704" marB="10234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sr-Latn-RS" sz="1400" cap="none" spc="0">
                          <a:solidFill>
                            <a:schemeClr val="tx1"/>
                          </a:solidFill>
                          <a:effectLst/>
                        </a:rPr>
                        <a:t>900-2300</a:t>
                      </a:r>
                    </a:p>
                  </a:txBody>
                  <a:tcPr marL="0" marR="60217" marT="30704" marB="10234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sr-Latn-RS" sz="1400" cap="none" spc="0" dirty="0">
                          <a:solidFill>
                            <a:schemeClr val="tx1"/>
                          </a:solidFill>
                          <a:effectLst/>
                        </a:rPr>
                        <a:t>1345</a:t>
                      </a:r>
                    </a:p>
                  </a:txBody>
                  <a:tcPr marL="0" marR="60217" marT="30704" marB="10234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2600724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5287329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A5DE5D-E26A-DBA4-0E67-B2E71D54B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Evolucija</a:t>
            </a:r>
            <a:r>
              <a:rPr lang="en-US" dirty="0"/>
              <a:t> </a:t>
            </a:r>
            <a:r>
              <a:rPr lang="en-US" dirty="0" err="1"/>
              <a:t>primata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38ACF92-9F1F-9DD1-2D95-3C6F7056DA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62500" lnSpcReduction="20000"/>
          </a:bodyPr>
          <a:lstStyle/>
          <a:p>
            <a:r>
              <a:rPr lang="en-US" err="1"/>
              <a:t>Cilj</a:t>
            </a:r>
            <a:r>
              <a:rPr lang="en-US" dirty="0"/>
              <a:t> </a:t>
            </a:r>
            <a:r>
              <a:rPr lang="en-US" err="1"/>
              <a:t>časa</a:t>
            </a:r>
            <a:r>
              <a:rPr lang="en-US" dirty="0"/>
              <a:t>: </a:t>
            </a:r>
            <a:r>
              <a:rPr lang="en-US" err="1"/>
              <a:t>Upoznavanje</a:t>
            </a:r>
            <a:r>
              <a:rPr lang="en-US" dirty="0"/>
              <a:t> </a:t>
            </a:r>
            <a:r>
              <a:rPr lang="en-US" err="1"/>
              <a:t>učenika</a:t>
            </a:r>
            <a:r>
              <a:rPr lang="en-US" dirty="0"/>
              <a:t> </a:t>
            </a:r>
            <a:r>
              <a:rPr lang="en-US" err="1"/>
              <a:t>sa</a:t>
            </a:r>
            <a:r>
              <a:rPr lang="en-US" dirty="0"/>
              <a:t> </a:t>
            </a:r>
            <a:r>
              <a:rPr lang="en-US" err="1"/>
              <a:t>evolucijom</a:t>
            </a:r>
            <a:r>
              <a:rPr lang="en-US" dirty="0"/>
              <a:t> </a:t>
            </a:r>
            <a:r>
              <a:rPr lang="en-US" err="1"/>
              <a:t>primata</a:t>
            </a:r>
            <a:r>
              <a:rPr lang="en-US"/>
              <a:t>.</a:t>
            </a:r>
          </a:p>
          <a:p>
            <a:r>
              <a:rPr lang="en-US" dirty="0" err="1"/>
              <a:t>Ishodi</a:t>
            </a:r>
            <a:r>
              <a:rPr lang="en-US" dirty="0"/>
              <a:t>:</a:t>
            </a:r>
          </a:p>
          <a:p>
            <a:pPr>
              <a:buFont typeface="Arial" charset="2"/>
              <a:buChar char="•"/>
            </a:pPr>
            <a:r>
              <a:rPr lang="en-US" err="1"/>
              <a:t>Povezati</a:t>
            </a:r>
            <a:r>
              <a:rPr lang="en-US" dirty="0"/>
              <a:t> </a:t>
            </a:r>
            <a:r>
              <a:rPr lang="en-US" err="1"/>
              <a:t>pojam</a:t>
            </a:r>
            <a:r>
              <a:rPr lang="en-US" dirty="0"/>
              <a:t> </a:t>
            </a:r>
            <a:r>
              <a:rPr lang="en-US" err="1"/>
              <a:t>adaptivne</a:t>
            </a:r>
            <a:r>
              <a:rPr lang="en-US" dirty="0"/>
              <a:t> </a:t>
            </a:r>
            <a:r>
              <a:rPr lang="en-US" err="1"/>
              <a:t>radijacije</a:t>
            </a:r>
            <a:r>
              <a:rPr lang="en-US" dirty="0"/>
              <a:t> </a:t>
            </a:r>
            <a:r>
              <a:rPr lang="en-US" err="1"/>
              <a:t>sa</a:t>
            </a:r>
            <a:r>
              <a:rPr lang="en-US" dirty="0"/>
              <a:t> </a:t>
            </a:r>
            <a:r>
              <a:rPr lang="en-US" err="1"/>
              <a:t>mehanizmima</a:t>
            </a:r>
            <a:r>
              <a:rPr lang="en-US" dirty="0"/>
              <a:t> </a:t>
            </a:r>
            <a:r>
              <a:rPr lang="en-US" err="1"/>
              <a:t>evolucije</a:t>
            </a:r>
            <a:r>
              <a:rPr lang="en-US"/>
              <a:t>;</a:t>
            </a:r>
            <a:endParaRPr lang="en-US" dirty="0"/>
          </a:p>
          <a:p>
            <a:pPr>
              <a:buFont typeface="Arial" charset="2"/>
              <a:buChar char="•"/>
            </a:pPr>
            <a:r>
              <a:rPr lang="en-US" dirty="0" err="1"/>
              <a:t>Navesti</a:t>
            </a:r>
            <a:r>
              <a:rPr lang="en-US" dirty="0"/>
              <a:t> </a:t>
            </a:r>
            <a:r>
              <a:rPr lang="en-US" dirty="0" err="1"/>
              <a:t>predačke</a:t>
            </a:r>
            <a:r>
              <a:rPr lang="en-US" dirty="0"/>
              <a:t> </a:t>
            </a:r>
            <a:r>
              <a:rPr lang="en-US" dirty="0" err="1"/>
              <a:t>osobine</a:t>
            </a:r>
            <a:r>
              <a:rPr lang="en-US" dirty="0"/>
              <a:t> </a:t>
            </a:r>
            <a:r>
              <a:rPr lang="en-US" dirty="0" err="1"/>
              <a:t>primata</a:t>
            </a:r>
            <a:endParaRPr lang="en-US" dirty="0"/>
          </a:p>
          <a:p>
            <a:pPr>
              <a:buFont typeface="Arial" charset="2"/>
              <a:buChar char="•"/>
            </a:pPr>
            <a:r>
              <a:rPr lang="en-US" err="1"/>
              <a:t>Povezati</a:t>
            </a:r>
            <a:r>
              <a:rPr lang="en-US" dirty="0"/>
              <a:t> </a:t>
            </a:r>
            <a:r>
              <a:rPr lang="en-US" err="1"/>
              <a:t>pojavu</a:t>
            </a:r>
            <a:r>
              <a:rPr lang="en-US" dirty="0"/>
              <a:t> </a:t>
            </a:r>
            <a:r>
              <a:rPr lang="en-US" err="1"/>
              <a:t>izvedenih</a:t>
            </a:r>
            <a:r>
              <a:rPr lang="en-US" dirty="0"/>
              <a:t> </a:t>
            </a:r>
            <a:r>
              <a:rPr lang="en-US" err="1"/>
              <a:t>osobina</a:t>
            </a:r>
            <a:r>
              <a:rPr lang="en-US" dirty="0"/>
              <a:t> </a:t>
            </a:r>
            <a:r>
              <a:rPr lang="en-US" err="1"/>
              <a:t>na</a:t>
            </a:r>
            <a:r>
              <a:rPr lang="en-US" dirty="0"/>
              <a:t> </a:t>
            </a:r>
            <a:r>
              <a:rPr lang="en-US" err="1"/>
              <a:t>primeru</a:t>
            </a:r>
            <a:r>
              <a:rPr lang="en-US" dirty="0"/>
              <a:t>, </a:t>
            </a:r>
            <a:r>
              <a:rPr lang="en-US" err="1"/>
              <a:t>kroz</a:t>
            </a:r>
            <a:r>
              <a:rPr lang="en-US" dirty="0"/>
              <a:t> </a:t>
            </a:r>
            <a:r>
              <a:rPr lang="en-US" err="1"/>
              <a:t>prethodno</a:t>
            </a:r>
            <a:r>
              <a:rPr lang="en-US" dirty="0"/>
              <a:t> </a:t>
            </a:r>
            <a:r>
              <a:rPr lang="en-US" err="1"/>
              <a:t>stečena</a:t>
            </a:r>
            <a:r>
              <a:rPr lang="en-US" dirty="0"/>
              <a:t> </a:t>
            </a:r>
            <a:r>
              <a:rPr lang="en-US" err="1"/>
              <a:t>znanja</a:t>
            </a:r>
            <a:r>
              <a:rPr lang="en-US" dirty="0"/>
              <a:t> </a:t>
            </a:r>
            <a:r>
              <a:rPr lang="en-US"/>
              <a:t>o </a:t>
            </a:r>
            <a:r>
              <a:rPr lang="en-US" err="1"/>
              <a:t>mutacijama</a:t>
            </a:r>
            <a:endParaRPr lang="en-US" dirty="0"/>
          </a:p>
          <a:p>
            <a:pPr>
              <a:buFont typeface="Arial" charset="2"/>
              <a:buChar char="•"/>
            </a:pPr>
            <a:r>
              <a:rPr lang="en-US" dirty="0" err="1"/>
              <a:t>Diskutovati</a:t>
            </a:r>
            <a:r>
              <a:rPr lang="en-US" dirty="0"/>
              <a:t> o </a:t>
            </a:r>
            <a:r>
              <a:rPr lang="en-US" dirty="0" err="1"/>
              <a:t>značaju</a:t>
            </a:r>
            <a:r>
              <a:rPr lang="en-US" dirty="0"/>
              <a:t> </a:t>
            </a:r>
            <a:r>
              <a:rPr lang="en-US" dirty="0" err="1"/>
              <a:t>stetoskopskog</a:t>
            </a:r>
            <a:r>
              <a:rPr lang="en-US" dirty="0"/>
              <a:t> </a:t>
            </a:r>
            <a:r>
              <a:rPr lang="en-US" dirty="0" err="1"/>
              <a:t>vida</a:t>
            </a:r>
            <a:r>
              <a:rPr lang="en-US" dirty="0"/>
              <a:t> I </a:t>
            </a:r>
            <a:r>
              <a:rPr lang="en-US" dirty="0" err="1"/>
              <a:t>adaptaciji</a:t>
            </a:r>
            <a:r>
              <a:rPr lang="en-US" dirty="0"/>
              <a:t> </a:t>
            </a:r>
            <a:r>
              <a:rPr lang="en-US" dirty="0" err="1"/>
              <a:t>ekstremiteta</a:t>
            </a:r>
            <a:r>
              <a:rPr lang="en-US" dirty="0"/>
              <a:t> (</a:t>
            </a:r>
            <a:r>
              <a:rPr lang="en-US" dirty="0" err="1"/>
              <a:t>građa</a:t>
            </a:r>
            <a:r>
              <a:rPr lang="en-US" dirty="0"/>
              <a:t> </a:t>
            </a:r>
            <a:r>
              <a:rPr lang="en-US" dirty="0" err="1"/>
              <a:t>šake</a:t>
            </a:r>
            <a:r>
              <a:rPr lang="en-US" dirty="0"/>
              <a:t>)</a:t>
            </a:r>
          </a:p>
          <a:p>
            <a:pPr>
              <a:buFont typeface="Arial" charset="2"/>
              <a:buChar char="•"/>
            </a:pPr>
            <a:r>
              <a:rPr lang="en-US" dirty="0" err="1"/>
              <a:t>Opisati</a:t>
            </a:r>
            <a:r>
              <a:rPr lang="en-US" dirty="0"/>
              <a:t> </a:t>
            </a:r>
            <a:r>
              <a:rPr lang="en-US" dirty="0" err="1"/>
              <a:t>bliže</a:t>
            </a:r>
            <a:r>
              <a:rPr lang="en-US" dirty="0"/>
              <a:t> </a:t>
            </a:r>
            <a:r>
              <a:rPr lang="en-US" dirty="0" err="1"/>
              <a:t>srodnike</a:t>
            </a:r>
            <a:r>
              <a:rPr lang="en-US" dirty="0"/>
              <a:t> </a:t>
            </a:r>
            <a:r>
              <a:rPr lang="en-US" dirty="0" err="1"/>
              <a:t>primata</a:t>
            </a:r>
            <a:r>
              <a:rPr lang="en-US" dirty="0"/>
              <a:t> (Dermaptera, </a:t>
            </a:r>
            <a:r>
              <a:rPr lang="en-US" dirty="0" err="1"/>
              <a:t>Scandentia</a:t>
            </a:r>
            <a:r>
              <a:rPr lang="en-US" dirty="0"/>
              <a:t>)</a:t>
            </a:r>
          </a:p>
          <a:p>
            <a:pPr>
              <a:buFont typeface="Arial" charset="2"/>
              <a:buChar char="•"/>
            </a:pPr>
            <a:r>
              <a:rPr lang="en-US" dirty="0" err="1"/>
              <a:t>Navesti</a:t>
            </a:r>
            <a:r>
              <a:rPr lang="en-US" dirty="0"/>
              <a:t> </a:t>
            </a:r>
            <a:r>
              <a:rPr lang="en-US" dirty="0" err="1"/>
              <a:t>podelu</a:t>
            </a:r>
            <a:r>
              <a:rPr lang="en-US" dirty="0"/>
              <a:t> </a:t>
            </a:r>
            <a:r>
              <a:rPr lang="en-US" dirty="0" err="1"/>
              <a:t>primata</a:t>
            </a:r>
            <a:r>
              <a:rPr lang="en-US" dirty="0"/>
              <a:t> I </a:t>
            </a:r>
            <a:r>
              <a:rPr lang="en-US" dirty="0" err="1"/>
              <a:t>objasniti</a:t>
            </a:r>
            <a:r>
              <a:rPr lang="en-US" dirty="0"/>
              <a:t> </a:t>
            </a:r>
            <a:r>
              <a:rPr lang="en-US" dirty="0" err="1"/>
              <a:t>filogenetsko</a:t>
            </a:r>
            <a:r>
              <a:rPr lang="en-US" dirty="0"/>
              <a:t> </a:t>
            </a:r>
            <a:r>
              <a:rPr lang="en-US" dirty="0" err="1"/>
              <a:t>stablo</a:t>
            </a:r>
            <a:r>
              <a:rPr lang="en-US" dirty="0"/>
              <a:t> </a:t>
            </a:r>
            <a:r>
              <a:rPr lang="en-US" dirty="0" err="1"/>
              <a:t>Hominoidea</a:t>
            </a:r>
            <a:r>
              <a:rPr lang="en-US" dirty="0"/>
              <a:t> (</a:t>
            </a:r>
            <a:r>
              <a:rPr lang="en-US" dirty="0" err="1"/>
              <a:t>razdvajanje</a:t>
            </a:r>
            <a:r>
              <a:rPr lang="en-US" dirty="0"/>
              <a:t> </a:t>
            </a:r>
            <a:r>
              <a:rPr lang="en-US" dirty="0" err="1"/>
              <a:t>evolucionih</a:t>
            </a:r>
            <a:r>
              <a:rPr lang="en-US" dirty="0"/>
              <a:t> </a:t>
            </a:r>
            <a:r>
              <a:rPr lang="en-US" dirty="0" err="1"/>
              <a:t>linija</a:t>
            </a:r>
            <a:r>
              <a:rPr lang="en-US" dirty="0"/>
              <a:t>)</a:t>
            </a:r>
          </a:p>
          <a:p>
            <a:pPr>
              <a:buFont typeface="Arial" charset="2"/>
              <a:buChar char="•"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err="1"/>
              <a:t>Ključni</a:t>
            </a:r>
            <a:r>
              <a:rPr lang="en-US" dirty="0"/>
              <a:t> </a:t>
            </a:r>
            <a:r>
              <a:rPr lang="en-US" err="1"/>
              <a:t>pojmovi</a:t>
            </a:r>
            <a:r>
              <a:rPr lang="en-US" dirty="0"/>
              <a:t>: </a:t>
            </a:r>
            <a:r>
              <a:rPr lang="en-US" err="1"/>
              <a:t>primati</a:t>
            </a:r>
            <a:r>
              <a:rPr lang="en-US" dirty="0"/>
              <a:t>, </a:t>
            </a:r>
            <a:r>
              <a:rPr lang="en-US" err="1"/>
              <a:t>filogenetsko</a:t>
            </a:r>
            <a:r>
              <a:rPr lang="en-US" dirty="0"/>
              <a:t> </a:t>
            </a:r>
            <a:r>
              <a:rPr lang="en-US" err="1"/>
              <a:t>stablo</a:t>
            </a:r>
            <a:r>
              <a:rPr lang="en-US" dirty="0"/>
              <a:t>, </a:t>
            </a:r>
            <a:r>
              <a:rPr lang="en-US" err="1"/>
              <a:t>adaptivna</a:t>
            </a:r>
            <a:r>
              <a:rPr lang="en-US" dirty="0"/>
              <a:t> </a:t>
            </a:r>
            <a:r>
              <a:rPr lang="en-US" err="1"/>
              <a:t>radijacija</a:t>
            </a:r>
            <a:r>
              <a:rPr lang="en-US" dirty="0"/>
              <a:t>, </a:t>
            </a:r>
            <a:r>
              <a:rPr lang="en-US" err="1"/>
              <a:t>aborealna</a:t>
            </a:r>
            <a:r>
              <a:rPr lang="en-US" dirty="0"/>
              <a:t> </a:t>
            </a:r>
            <a:r>
              <a:rPr lang="en-US" err="1"/>
              <a:t>niša</a:t>
            </a:r>
            <a:r>
              <a:rPr lang="en-US" dirty="0"/>
              <a:t>, </a:t>
            </a:r>
            <a:r>
              <a:rPr lang="en-US" err="1"/>
              <a:t>izvedene</a:t>
            </a:r>
            <a:r>
              <a:rPr lang="en-US" dirty="0"/>
              <a:t> </a:t>
            </a:r>
            <a:r>
              <a:rPr lang="en-US" err="1"/>
              <a:t>osobine</a:t>
            </a:r>
            <a:r>
              <a:rPr lang="en-US" dirty="0"/>
              <a:t>, </a:t>
            </a:r>
            <a:r>
              <a:rPr lang="en-US" err="1"/>
              <a:t>predačke</a:t>
            </a:r>
            <a:r>
              <a:rPr lang="en-US" dirty="0"/>
              <a:t> </a:t>
            </a:r>
            <a:r>
              <a:rPr lang="en-US" err="1"/>
              <a:t>osobine</a:t>
            </a:r>
            <a:r>
              <a:rPr lang="en-US" dirty="0"/>
              <a:t>, </a:t>
            </a:r>
            <a:r>
              <a:rPr lang="en-US" err="1"/>
              <a:t>aborealna</a:t>
            </a:r>
            <a:r>
              <a:rPr lang="en-US" dirty="0"/>
              <a:t> </a:t>
            </a:r>
            <a:r>
              <a:rPr lang="en-US" err="1"/>
              <a:t>niša</a:t>
            </a:r>
            <a:r>
              <a:rPr lang="en-US" dirty="0"/>
              <a:t>, </a:t>
            </a:r>
            <a:r>
              <a:rPr lang="en-US" err="1"/>
              <a:t>poslednji</a:t>
            </a:r>
            <a:r>
              <a:rPr lang="en-US" dirty="0"/>
              <a:t> </a:t>
            </a:r>
            <a:r>
              <a:rPr lang="en-US" err="1"/>
              <a:t>zajednički</a:t>
            </a:r>
            <a:r>
              <a:rPr lang="en-US" dirty="0"/>
              <a:t> </a:t>
            </a:r>
            <a:r>
              <a:rPr lang="en-US" err="1"/>
              <a:t>predak</a:t>
            </a:r>
            <a:r>
              <a:rPr lang="en-US" dirty="0"/>
              <a:t>, </a:t>
            </a:r>
            <a:r>
              <a:rPr lang="en-US" err="1"/>
              <a:t>trihromatski</a:t>
            </a:r>
            <a:r>
              <a:rPr lang="en-US" dirty="0"/>
              <a:t> vid, </a:t>
            </a:r>
            <a:r>
              <a:rPr lang="en-US" err="1"/>
              <a:t>stetoskopski</a:t>
            </a:r>
            <a:r>
              <a:rPr lang="en-US" dirty="0"/>
              <a:t> vid,  </a:t>
            </a:r>
            <a:r>
              <a:rPr lang="en-US" err="1"/>
              <a:t>opozicija</a:t>
            </a:r>
            <a:r>
              <a:rPr lang="en-US" dirty="0"/>
              <a:t> </a:t>
            </a:r>
            <a:r>
              <a:rPr lang="en-US" err="1"/>
              <a:t>palca</a:t>
            </a:r>
            <a:r>
              <a:rPr lang="en-US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7748358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43A114B-CAF8-402E-A898-DEE2C2022E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>
              <a:duotone>
                <a:schemeClr val="dk2">
                  <a:shade val="69000"/>
                  <a:hueMod val="108000"/>
                  <a:satMod val="164000"/>
                  <a:lumMod val="74000"/>
                </a:schemeClr>
                <a:schemeClr val="dk2">
                  <a:tint val="96000"/>
                  <a:hueMod val="88000"/>
                  <a:satMod val="140000"/>
                  <a:lumMod val="132000"/>
                </a:schemeClr>
              </a:duotone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64E68BB1-DCF6-49AB-8FF1-7E68DCBCD1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761412" y="18288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7000"/>
                </a:schemeClr>
              </a:gs>
              <a:gs pos="69000">
                <a:schemeClr val="accent5">
                  <a:alpha val="0"/>
                </a:schemeClr>
              </a:gs>
              <a:gs pos="36000">
                <a:schemeClr val="accent5"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DA9B8539-604B-420E-BA1B-0A2E64CD7C7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761412" y="5870955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4000"/>
                </a:schemeClr>
              </a:gs>
              <a:gs pos="66000">
                <a:schemeClr val="accent5">
                  <a:alpha val="0"/>
                </a:schemeClr>
              </a:gs>
              <a:gs pos="36000">
                <a:schemeClr val="accent5"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7236CAA2-54C3-4136-B0CC-6837B14D81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5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1000"/>
                </a:schemeClr>
              </a:gs>
              <a:gs pos="75000">
                <a:schemeClr val="accent5">
                  <a:alpha val="0"/>
                </a:schemeClr>
              </a:gs>
              <a:gs pos="36000">
                <a:schemeClr val="accent5"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xmlns="" id="{40F86E67-9E86-453F-92BC-648189829C2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">
          <a:xfrm>
            <a:off x="-1588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F73C5439-21D4-46F3-9CF4-FF1CE786FF1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636D1724-2F52-4863-BD25-C8D249BE7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0773" y="1113062"/>
            <a:ext cx="3382297" cy="328195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400"/>
              <a:t>Oblik lobanje ljudskih predaka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F639943C-00F1-41B3-B2A4-26FD38D6D1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27479" y="1143000"/>
            <a:ext cx="7104867" cy="4742498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700490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C43A114B-CAF8-402E-A898-DEE2C2022E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>
              <a:duotone>
                <a:schemeClr val="dk2">
                  <a:shade val="69000"/>
                  <a:hueMod val="108000"/>
                  <a:satMod val="164000"/>
                  <a:lumMod val="74000"/>
                </a:schemeClr>
                <a:schemeClr val="dk2">
                  <a:tint val="96000"/>
                  <a:hueMod val="88000"/>
                  <a:satMod val="140000"/>
                  <a:lumMod val="132000"/>
                </a:schemeClr>
              </a:duotone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64E68BB1-DCF6-49AB-8FF1-7E68DCBCD1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761412" y="18288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7000"/>
                </a:schemeClr>
              </a:gs>
              <a:gs pos="69000">
                <a:schemeClr val="accent5">
                  <a:alpha val="0"/>
                </a:schemeClr>
              </a:gs>
              <a:gs pos="36000">
                <a:schemeClr val="accent5"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DA9B8539-604B-420E-BA1B-0A2E64CD7C7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761412" y="5870955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4000"/>
                </a:schemeClr>
              </a:gs>
              <a:gs pos="66000">
                <a:schemeClr val="accent5">
                  <a:alpha val="0"/>
                </a:schemeClr>
              </a:gs>
              <a:gs pos="36000">
                <a:schemeClr val="accent5"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7236CAA2-54C3-4136-B0CC-6837B14D81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5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1000"/>
                </a:schemeClr>
              </a:gs>
              <a:gs pos="75000">
                <a:schemeClr val="accent5">
                  <a:alpha val="0"/>
                </a:schemeClr>
              </a:gs>
              <a:gs pos="36000">
                <a:schemeClr val="accent5"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Freeform 5">
            <a:extLst>
              <a:ext uri="{FF2B5EF4-FFF2-40B4-BE49-F238E27FC236}">
                <a16:creationId xmlns:a16="http://schemas.microsoft.com/office/drawing/2014/main" xmlns="" id="{40F86E67-9E86-453F-92BC-648189829C2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">
          <a:xfrm>
            <a:off x="-1588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F73C5439-21D4-46F3-9CF4-FF1CE786FF1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641C25-9B51-430A-B62A-420DC88A4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0773" y="1113062"/>
            <a:ext cx="3382297" cy="328195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/>
              <a:t>Filogenetsko stablo ljudskih predaka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E25155DB-1318-441B-A720-D7A0912582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00109" y="571500"/>
            <a:ext cx="6722783" cy="5764787"/>
          </a:xfrm>
          <a:prstGeom prst="roundRect">
            <a:avLst>
              <a:gd name="adj" fmla="val 1329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4113809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29BF5E-B12F-4BDC-85E8-A7BEC9494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Određivanje srodnosti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AFB167A-EDA7-48CE-A06F-C2A0247F7D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Latn-RS" dirty="0"/>
              <a:t>Vrsta Homo sapiens sapiens – familija Hominidae</a:t>
            </a:r>
          </a:p>
          <a:p>
            <a:r>
              <a:rPr lang="sr-Latn-RS" dirty="0"/>
              <a:t>Kada se koriste genetički podaci za procenu odvajanja evolucionih linija od zajedničkog pretka, analiziraju se:</a:t>
            </a:r>
          </a:p>
          <a:p>
            <a:r>
              <a:rPr lang="sr-Latn-RS" dirty="0"/>
              <a:t>Sekvence gena</a:t>
            </a:r>
          </a:p>
          <a:p>
            <a:r>
              <a:rPr lang="sr-Latn-RS" dirty="0"/>
              <a:t>Stope mutacije gena</a:t>
            </a:r>
          </a:p>
          <a:p>
            <a:r>
              <a:rPr lang="sr-Latn-RS" dirty="0"/>
              <a:t>Vreme starosti fosila</a:t>
            </a:r>
          </a:p>
        </p:txBody>
      </p:sp>
    </p:spTree>
    <p:extLst>
      <p:ext uri="{BB962C8B-B14F-4D97-AF65-F5344CB8AC3E}">
        <p14:creationId xmlns:p14="http://schemas.microsoft.com/office/powerpoint/2010/main" xmlns="" val="2583682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97DDF9-625B-4372-92A9-637BEEDFA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Najraniji Hominini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CE1F8F6-F094-4AEB-B15C-F4CED4AF05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603500"/>
            <a:ext cx="6336459" cy="34163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r-Latn-RS" sz="2000" b="1" i="1" baseline="30000" err="1">
                <a:solidFill>
                  <a:srgbClr val="404040"/>
                </a:solidFill>
              </a:rPr>
              <a:t>Sachelanthropus</a:t>
            </a:r>
            <a:r>
              <a:rPr lang="sr-Latn-RS" sz="2000" b="1" i="1" baseline="30000" dirty="0">
                <a:solidFill>
                  <a:srgbClr val="404040"/>
                </a:solidFill>
              </a:rPr>
              <a:t> </a:t>
            </a:r>
            <a:r>
              <a:rPr lang="sr-Latn-RS" sz="2000" b="1" i="1" baseline="30000" err="1">
                <a:solidFill>
                  <a:srgbClr val="404040"/>
                </a:solidFill>
              </a:rPr>
              <a:t>tchadensis</a:t>
            </a:r>
            <a:r>
              <a:rPr lang="sr-Latn-RS" sz="2000" baseline="30000" dirty="0">
                <a:solidFill>
                  <a:srgbClr val="404040"/>
                </a:solidFill>
              </a:rPr>
              <a:t> – pre 6-7 miliona god., Čad. Položaj </a:t>
            </a:r>
            <a:r>
              <a:rPr lang="sr-Latn-RS" sz="2000" baseline="30000" err="1">
                <a:solidFill>
                  <a:srgbClr val="404040"/>
                </a:solidFill>
              </a:rPr>
              <a:t>foramen</a:t>
            </a:r>
            <a:r>
              <a:rPr lang="sr-Latn-RS" sz="2000" baseline="30000" dirty="0">
                <a:solidFill>
                  <a:srgbClr val="404040"/>
                </a:solidFill>
              </a:rPr>
              <a:t> magnuma ukazuje na povremeno </a:t>
            </a:r>
            <a:r>
              <a:rPr lang="sr-Latn-RS" sz="2000" baseline="30000" err="1">
                <a:solidFill>
                  <a:srgbClr val="404040"/>
                </a:solidFill>
              </a:rPr>
              <a:t>bipedalno</a:t>
            </a:r>
            <a:r>
              <a:rPr lang="sr-Latn-RS" sz="2000" baseline="30000" dirty="0">
                <a:solidFill>
                  <a:srgbClr val="404040"/>
                </a:solidFill>
              </a:rPr>
              <a:t> kretanje.</a:t>
            </a:r>
          </a:p>
          <a:p>
            <a:r>
              <a:rPr lang="sr-Latn-RS" sz="2000" b="1" i="1" baseline="30000" err="1">
                <a:solidFill>
                  <a:srgbClr val="404040"/>
                </a:solidFill>
              </a:rPr>
              <a:t>Orrorin</a:t>
            </a:r>
            <a:r>
              <a:rPr lang="sr-Latn-RS" sz="2000" b="1" i="1" baseline="30000" dirty="0">
                <a:solidFill>
                  <a:srgbClr val="404040"/>
                </a:solidFill>
              </a:rPr>
              <a:t> </a:t>
            </a:r>
            <a:r>
              <a:rPr lang="sr-Latn-RS" sz="2000" b="1" i="1" baseline="30000" err="1">
                <a:solidFill>
                  <a:srgbClr val="404040"/>
                </a:solidFill>
              </a:rPr>
              <a:t>tugenensis</a:t>
            </a:r>
            <a:r>
              <a:rPr lang="sr-Latn-RS" sz="2000" b="1" i="1" baseline="30000" dirty="0">
                <a:solidFill>
                  <a:srgbClr val="404040"/>
                </a:solidFill>
              </a:rPr>
              <a:t> </a:t>
            </a:r>
            <a:r>
              <a:rPr lang="sr-Latn-RS" sz="2000" baseline="30000" dirty="0">
                <a:solidFill>
                  <a:srgbClr val="404040"/>
                </a:solidFill>
              </a:rPr>
              <a:t>(pre 6 miliona god., Kenija): duge kosti-</a:t>
            </a:r>
            <a:r>
              <a:rPr lang="sr-Latn-RS" sz="2000" baseline="30000" err="1">
                <a:solidFill>
                  <a:srgbClr val="404040"/>
                </a:solidFill>
              </a:rPr>
              <a:t>bipedalnost</a:t>
            </a:r>
            <a:r>
              <a:rPr lang="sr-Latn-RS" sz="2000" baseline="30000" dirty="0">
                <a:solidFill>
                  <a:srgbClr val="404040"/>
                </a:solidFill>
              </a:rPr>
              <a:t>.</a:t>
            </a:r>
          </a:p>
          <a:p>
            <a:r>
              <a:rPr lang="sr-Latn-RS" sz="2000" b="1" i="1" baseline="30000" err="1">
                <a:solidFill>
                  <a:srgbClr val="404040"/>
                </a:solidFill>
              </a:rPr>
              <a:t>Ardipithecus</a:t>
            </a:r>
            <a:r>
              <a:rPr lang="sr-Latn-RS" sz="2000" b="1" i="1" baseline="30000" dirty="0">
                <a:solidFill>
                  <a:srgbClr val="404040"/>
                </a:solidFill>
              </a:rPr>
              <a:t> </a:t>
            </a:r>
            <a:r>
              <a:rPr lang="sr-Latn-RS" sz="2000" b="1" i="1" baseline="30000" err="1">
                <a:solidFill>
                  <a:srgbClr val="404040"/>
                </a:solidFill>
              </a:rPr>
              <a:t>ramidus</a:t>
            </a:r>
            <a:r>
              <a:rPr lang="sr-Latn-RS" sz="2000" baseline="30000" dirty="0">
                <a:solidFill>
                  <a:srgbClr val="404040"/>
                </a:solidFill>
              </a:rPr>
              <a:t> – pre oko 4,4 miliona god., Etiopija. Palac u opoziciji (</a:t>
            </a:r>
            <a:r>
              <a:rPr lang="sr-Latn-RS" sz="2000" baseline="30000" err="1">
                <a:solidFill>
                  <a:srgbClr val="404040"/>
                </a:solidFill>
              </a:rPr>
              <a:t>aborealna</a:t>
            </a:r>
            <a:r>
              <a:rPr lang="sr-Latn-RS" sz="2000" baseline="30000" dirty="0">
                <a:solidFill>
                  <a:srgbClr val="404040"/>
                </a:solidFill>
              </a:rPr>
              <a:t> niša). Kosti karlice i </a:t>
            </a:r>
            <a:r>
              <a:rPr lang="sr-Latn-RS" sz="2000" baseline="30000" err="1">
                <a:solidFill>
                  <a:srgbClr val="404040"/>
                </a:solidFill>
              </a:rPr>
              <a:t>femura</a:t>
            </a:r>
            <a:r>
              <a:rPr lang="sr-Latn-RS" sz="2000" baseline="30000" dirty="0">
                <a:solidFill>
                  <a:srgbClr val="404040"/>
                </a:solidFill>
              </a:rPr>
              <a:t> ukazuju na </a:t>
            </a:r>
            <a:r>
              <a:rPr lang="sr-Latn-RS" sz="2000" baseline="30000" err="1">
                <a:solidFill>
                  <a:srgbClr val="404040"/>
                </a:solidFill>
              </a:rPr>
              <a:t>bipedalni</a:t>
            </a:r>
            <a:r>
              <a:rPr lang="sr-Latn-RS" sz="2000" baseline="30000" dirty="0">
                <a:solidFill>
                  <a:srgbClr val="404040"/>
                </a:solidFill>
              </a:rPr>
              <a:t> hod. </a:t>
            </a:r>
            <a:r>
              <a:rPr lang="sr-Latn-RS" sz="2000" baseline="30000" err="1">
                <a:solidFill>
                  <a:srgbClr val="404040"/>
                </a:solidFill>
              </a:rPr>
              <a:t>Kranijalni</a:t>
            </a:r>
            <a:r>
              <a:rPr lang="sr-Latn-RS" sz="2000" baseline="30000" dirty="0">
                <a:solidFill>
                  <a:srgbClr val="404040"/>
                </a:solidFill>
              </a:rPr>
              <a:t> kapacitet-oko 350 cm3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51A5472-89F2-936F-1ECE-DC59D2859D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4301" y="2247900"/>
            <a:ext cx="3771900" cy="37719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B5394AC-B162-4701-C80E-8B0B1EBFD3A6}"/>
              </a:ext>
            </a:extLst>
          </p:cNvPr>
          <p:cNvSpPr txBox="1"/>
          <p:nvPr/>
        </p:nvSpPr>
        <p:spPr>
          <a:xfrm>
            <a:off x="8717280" y="5953760"/>
            <a:ext cx="2743200" cy="8617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dirty="0">
                <a:solidFill>
                  <a:srgbClr val="111111"/>
                </a:solidFill>
                <a:latin typeface="Roboto"/>
              </a:rPr>
              <a:t>Ardi from bones to flesh. A: ARA-VP 1/500, partial skeleton of Ardipithecus ramidus; B: reconstruction of the complete skeleton; C: life reconstruction. Images courtesy of Berhane Asfaw. 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xmlns="" val="28458727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C52091D-947C-4849-A06B-239137FF9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</p:spPr>
        <p:txBody>
          <a:bodyPr>
            <a:normAutofit/>
          </a:bodyPr>
          <a:lstStyle/>
          <a:p>
            <a:r>
              <a:rPr lang="sr-Latn-RS" i="1" dirty="0"/>
              <a:t>Australopitechus anamensis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737E90F-2AE8-4A52-B567-C3EB453EAB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898" r="2" b="2"/>
          <a:stretch/>
        </p:blipFill>
        <p:spPr>
          <a:xfrm>
            <a:off x="1151467" y="2775951"/>
            <a:ext cx="4345024" cy="3067163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6FCDB92-97F3-4EFD-8E3D-EC1C37C415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0954" y="2603500"/>
            <a:ext cx="5211979" cy="3416300"/>
          </a:xfrm>
        </p:spPr>
        <p:txBody>
          <a:bodyPr anchor="ctr">
            <a:normAutofit/>
          </a:bodyPr>
          <a:lstStyle/>
          <a:p>
            <a:r>
              <a:rPr lang="sr-Latn-RS" dirty="0"/>
              <a:t>Vrsta je opisana 1955. god. na osnovu fosila otkrivenih kraj jezera Turkana u Keniji (anam-jezero).</a:t>
            </a:r>
          </a:p>
          <a:p>
            <a:r>
              <a:rPr lang="sr-Latn-RS" dirty="0"/>
              <a:t>Procenjuje se da je živela u periodu pre 4,2  miliona god. do pre 3,9 miliona god.</a:t>
            </a:r>
          </a:p>
          <a:p>
            <a:r>
              <a:rPr lang="sr-Latn-RS" dirty="0"/>
              <a:t>Mešavina karakteristika lobanja (vilica i zubi) je primitivnija u odnosu na kosti ekstremiteta. </a:t>
            </a:r>
          </a:p>
          <a:p>
            <a:r>
              <a:rPr lang="sr-Latn-RS" dirty="0"/>
              <a:t>Izgled tibije ukazuje na dvonožno kretanje.</a:t>
            </a:r>
          </a:p>
        </p:txBody>
      </p:sp>
    </p:spTree>
    <p:extLst>
      <p:ext uri="{BB962C8B-B14F-4D97-AF65-F5344CB8AC3E}">
        <p14:creationId xmlns:p14="http://schemas.microsoft.com/office/powerpoint/2010/main" xmlns="" val="2518349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EA0102-2D51-4FDA-A002-B6DDC87C6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i="1" dirty="0"/>
              <a:t>Australopithecus afarensis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CF8808D-C4BA-4C1F-A55E-0A0BC28F29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sr-Latn-RS" dirty="0"/>
              <a:t>Afar, Etiopija (pre 3,9 – 2,9 miliona god.)</a:t>
            </a:r>
          </a:p>
          <a:p>
            <a:r>
              <a:rPr lang="sr-Latn-RS" dirty="0"/>
              <a:t>Lice slično savremenim čovekolikim majmunima (nisko čelo, koštani greben iznad očiju, isturena vilica, sa jakim kutnjacima), ali su oblik vilice i zubi bili slični ljudskim.</a:t>
            </a:r>
          </a:p>
          <a:p>
            <a:r>
              <a:rPr lang="sr-Latn-RS" dirty="0"/>
              <a:t>Kranijalni kapacitet: 375-550 cm</a:t>
            </a:r>
            <a:r>
              <a:rPr lang="sr-Latn-RS" dirty="0">
                <a:latin typeface="Trebuchet MS" panose="020B0603020202020204" pitchFamily="34" charset="0"/>
              </a:rPr>
              <a:t>³.</a:t>
            </a:r>
          </a:p>
          <a:p>
            <a:r>
              <a:rPr lang="sr-Latn-RS" dirty="0">
                <a:latin typeface="Trebuchet MS" panose="020B0603020202020204" pitchFamily="34" charset="0"/>
              </a:rPr>
              <a:t>Građa karlice i kostiju nogu ukazuju na dvonožno kretanje.</a:t>
            </a:r>
          </a:p>
          <a:p>
            <a:r>
              <a:rPr lang="sr-Latn-RS" dirty="0">
                <a:latin typeface="Trebuchet MS" panose="020B0603020202020204" pitchFamily="34" charset="0"/>
              </a:rPr>
              <a:t>Najpoznatiji fosil – ženka LUSI, čiji su ostaci (oko 40% skeleta) pronađeni u oblasti Hadar, u Etiopiji, 1974. god. Procenjuje se da je živela pre oko 3,2 miliona god.</a:t>
            </a:r>
            <a:endParaRPr lang="sr-Latn-R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1768C02-797D-488E-9137-1634C74879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4903" y="-15542"/>
            <a:ext cx="2238497" cy="52380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5C9AEC7-902B-4DA6-BEB2-716292FB6DAB}"/>
              </a:ext>
            </a:extLst>
          </p:cNvPr>
          <p:cNvSpPr txBox="1"/>
          <p:nvPr/>
        </p:nvSpPr>
        <p:spPr>
          <a:xfrm>
            <a:off x="8628897" y="5468832"/>
            <a:ext cx="37343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i="0" dirty="0">
                <a:solidFill>
                  <a:srgbClr val="333333"/>
                </a:solidFill>
                <a:effectLst/>
                <a:latin typeface="open-sans"/>
              </a:rPr>
              <a:t>A replica of Australopithecus afarensis Lucy at the Natural History Museum Vienna © Johannes Maximilian, GFDL 1.2 (http://www.gnu.org/licenses/old-licenses/fdl-1.2.html)</a:t>
            </a:r>
            <a:endParaRPr lang="sr-Latn-RS" sz="1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5BB8679-3BC7-4750-B988-62159FA53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3417" y="0"/>
            <a:ext cx="2499060" cy="2724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070678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72DE79-595B-41EB-B86F-9E32AA9FB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i="1" dirty="0"/>
              <a:t>Australopitchecus africanus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AE34523-3890-4592-957A-BEACA87E3C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sr-Latn-RS" dirty="0"/>
              <a:t>Prva opisana vrsta australopitecina.</a:t>
            </a:r>
          </a:p>
          <a:p>
            <a:r>
              <a:rPr lang="sr-Latn-RS" dirty="0"/>
              <a:t>Rejmond Dart je 1924. god. Pronašao lobanju neobičnih karakteristika. Nalaz je nazvan „dete iz Taunga“, jer se radi o lobanji juvenilne jedinke, stare oko 3 godine.</a:t>
            </a:r>
          </a:p>
          <a:p>
            <a:r>
              <a:rPr lang="sr-Latn-RS" dirty="0"/>
              <a:t>Pripadnici ove vrste su živeli u periodu od pre 3-2 miliona god., u južnoj Africi.</a:t>
            </a:r>
          </a:p>
          <a:p>
            <a:r>
              <a:rPr lang="sr-Latn-RS" dirty="0"/>
              <a:t>Po građi lobanje i kranijalnom kapacitetu su bili slični </a:t>
            </a:r>
            <a:r>
              <a:rPr lang="sr-Latn-RS" i="1" dirty="0"/>
              <a:t>A. </a:t>
            </a:r>
            <a:r>
              <a:rPr lang="sr-Latn-RS" i="1" dirty="0" err="1"/>
              <a:t>afarensis</a:t>
            </a:r>
            <a:r>
              <a:rPr lang="sr-Latn-RS" i="1" dirty="0"/>
              <a:t>.</a:t>
            </a:r>
          </a:p>
          <a:p>
            <a:r>
              <a:rPr lang="sr-Latn-RS" dirty="0"/>
              <a:t>Paleontolozi ove vrste nazivaju gracilnim australopitecinama (gracilan – vitak), što se odnosi pre svega na građu lobanje, dok se robusne australopitecine („mašine za žvakanje“) odlikuju masivnim lobanjama. Robusne australopitecine nisu u direktnoj liniji čovekovog porekla, a paleontolozi ih svrstavaju u zaseban rod – </a:t>
            </a:r>
            <a:r>
              <a:rPr lang="sr-Latn-RS" b="1" i="1" dirty="0"/>
              <a:t>Paranthropus</a:t>
            </a:r>
            <a:r>
              <a:rPr lang="sr-Latn-R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41086764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EC7FCFE-B077-43F1-AB88-EAB68FA7F5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0175" y="485775"/>
            <a:ext cx="9128449" cy="54735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E004DD7-8650-4751-BD5D-58B9916D673E}"/>
              </a:ext>
            </a:extLst>
          </p:cNvPr>
          <p:cNvSpPr txBox="1"/>
          <p:nvPr/>
        </p:nvSpPr>
        <p:spPr>
          <a:xfrm>
            <a:off x="1624304" y="6045459"/>
            <a:ext cx="8477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i="0" dirty="0">
                <a:solidFill>
                  <a:srgbClr val="3A3A3A"/>
                </a:solidFill>
                <a:effectLst/>
                <a:latin typeface="Merriweather" panose="020B0604020202020204" pitchFamily="2" charset="-18"/>
              </a:rPr>
              <a:t>The new facial reconstructions, made from pigmented silicon casts, of Lucy (left) and the </a:t>
            </a:r>
            <a:r>
              <a:rPr lang="en-US" sz="1200" b="0" i="0" dirty="0" err="1">
                <a:solidFill>
                  <a:srgbClr val="3A3A3A"/>
                </a:solidFill>
                <a:effectLst/>
                <a:latin typeface="Merriweather" panose="020B0604020202020204" pitchFamily="2" charset="-18"/>
              </a:rPr>
              <a:t>Taung</a:t>
            </a:r>
            <a:r>
              <a:rPr lang="en-US" sz="1200" b="0" i="0" dirty="0">
                <a:solidFill>
                  <a:srgbClr val="3A3A3A"/>
                </a:solidFill>
                <a:effectLst/>
                <a:latin typeface="Merriweather" panose="020B0604020202020204" pitchFamily="2" charset="-18"/>
              </a:rPr>
              <a:t> child (right). Credit: R. Campbell, G. Vinas, M. </a:t>
            </a:r>
            <a:r>
              <a:rPr lang="en-US" sz="1200" b="0" i="0" dirty="0" err="1">
                <a:solidFill>
                  <a:srgbClr val="3A3A3A"/>
                </a:solidFill>
                <a:effectLst/>
                <a:latin typeface="Merriweather" panose="020B0604020202020204" pitchFamily="2" charset="-18"/>
              </a:rPr>
              <a:t>Henneberg</a:t>
            </a:r>
            <a:r>
              <a:rPr lang="en-US" sz="1200" b="0" i="0" dirty="0">
                <a:solidFill>
                  <a:srgbClr val="3A3A3A"/>
                </a:solidFill>
                <a:effectLst/>
                <a:latin typeface="Merriweather" panose="020B0604020202020204" pitchFamily="2" charset="-18"/>
              </a:rPr>
              <a:t>, R. </a:t>
            </a:r>
            <a:r>
              <a:rPr lang="en-US" sz="1200" b="0" i="0" dirty="0" err="1">
                <a:solidFill>
                  <a:srgbClr val="3A3A3A"/>
                </a:solidFill>
                <a:effectLst/>
                <a:latin typeface="Merriweather" panose="020B0604020202020204" pitchFamily="2" charset="-18"/>
              </a:rPr>
              <a:t>Diogo</a:t>
            </a:r>
            <a:endParaRPr lang="sr-Latn-RS" sz="1200" b="0" i="0" dirty="0">
              <a:solidFill>
                <a:srgbClr val="3A3A3A"/>
              </a:solidFill>
              <a:effectLst/>
              <a:latin typeface="Merriweather" panose="020B0604020202020204" pitchFamily="2" charset="-18"/>
            </a:endParaRPr>
          </a:p>
          <a:p>
            <a:r>
              <a:rPr lang="sr-Latn-RS" sz="1200" dirty="0">
                <a:hlinkClick r:id="rId3"/>
              </a:rPr>
              <a:t>https://geneticliteracyproject.org/2021/03/16/what-did-lucy-and-the-taung-child-look-like-early-human-ancestors-get-reconstructed-faces/</a:t>
            </a:r>
            <a:endParaRPr lang="sr-Latn-RS" sz="1200" dirty="0"/>
          </a:p>
        </p:txBody>
      </p:sp>
    </p:spTree>
    <p:extLst>
      <p:ext uri="{BB962C8B-B14F-4D97-AF65-F5344CB8AC3E}">
        <p14:creationId xmlns:p14="http://schemas.microsoft.com/office/powerpoint/2010/main" xmlns="" val="3935161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7D74490-ACE7-4FDE-AA89-80E43DCA8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i="1" dirty="0"/>
              <a:t>Parantrophus aetiopicus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12E0072-6E42-484A-8767-34A94C7B3C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sr-Latn-RS" dirty="0"/>
              <a:t>Najstarija vrsta robusnih australopitecina. </a:t>
            </a:r>
          </a:p>
          <a:p>
            <a:r>
              <a:rPr lang="sr-Latn-RS" dirty="0"/>
              <a:t>Pronađen je blizu jezera Turkan (Kenija) i procenjuje se da je živeo u periodu pre 2,6 do 2,3 miliona god.</a:t>
            </a:r>
          </a:p>
          <a:p>
            <a:r>
              <a:rPr lang="sr-Latn-RS" dirty="0"/>
              <a:t>Najpoznatiji fosilni ostatak „Crna lobanja“.</a:t>
            </a:r>
          </a:p>
          <a:p>
            <a:r>
              <a:rPr lang="sr-Latn-RS" dirty="0"/>
              <a:t>Paleoantropolozi smatraju da je</a:t>
            </a:r>
            <a:r>
              <a:rPr lang="sr-Latn-RS" i="1" dirty="0"/>
              <a:t> P.aetiopicus</a:t>
            </a:r>
            <a:r>
              <a:rPr lang="sr-Latn-RS" dirty="0"/>
              <a:t> bio predak</a:t>
            </a:r>
            <a:r>
              <a:rPr lang="sr-Latn-RS" i="1" dirty="0"/>
              <a:t> P.robustus</a:t>
            </a:r>
            <a:r>
              <a:rPr lang="sr-Latn-RS" dirty="0"/>
              <a:t> i </a:t>
            </a:r>
            <a:r>
              <a:rPr lang="sr-Latn-RS" i="1" dirty="0"/>
              <a:t>P.boisei</a:t>
            </a:r>
            <a:r>
              <a:rPr lang="sr-Latn-RS" dirty="0"/>
              <a:t>.</a:t>
            </a:r>
          </a:p>
          <a:p>
            <a:r>
              <a:rPr lang="sr-Latn-RS" dirty="0"/>
              <a:t>Rod se odlikuje širokom vilicom i krupnim jagodičnim kostima, velikom vilicom i zubima (koji ukazuju na ishranu tvrdom hranom), kao i krestom na lobanji, koja služi za vezivanje mišića za žvakanje.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F9818D6-503D-42E1-9ED9-CE75BD9440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2138" y="1961272"/>
            <a:ext cx="2647699" cy="26583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FBE275F-93FC-4D0F-8782-4225954253BE}"/>
              </a:ext>
            </a:extLst>
          </p:cNvPr>
          <p:cNvSpPr txBox="1"/>
          <p:nvPr/>
        </p:nvSpPr>
        <p:spPr>
          <a:xfrm>
            <a:off x="7455159" y="5428584"/>
            <a:ext cx="47368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1200" dirty="0">
                <a:hlinkClick r:id="rId3"/>
              </a:rPr>
              <a:t>https://anthropologynet.wordpress.com/2007/06/12/the-black-skull-australopithecus-aethiopicus-mask/</a:t>
            </a:r>
            <a:endParaRPr lang="sr-Latn-RS" sz="1200" dirty="0"/>
          </a:p>
        </p:txBody>
      </p:sp>
    </p:spTree>
    <p:extLst>
      <p:ext uri="{BB962C8B-B14F-4D97-AF65-F5344CB8AC3E}">
        <p14:creationId xmlns:p14="http://schemas.microsoft.com/office/powerpoint/2010/main" xmlns="" val="2527180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F59642E-6F32-4533-9F52-C6BAF9897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</p:spPr>
        <p:txBody>
          <a:bodyPr>
            <a:normAutofit/>
          </a:bodyPr>
          <a:lstStyle/>
          <a:p>
            <a:r>
              <a:rPr lang="sr-Latn-RS" i="1" dirty="0"/>
              <a:t>Paranthropus robustus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26EC173-ADA4-491C-9CAD-BD2AAB813D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467" y="3006025"/>
            <a:ext cx="4345024" cy="2607014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069E79A-235D-4A52-B554-AA7C02E9D1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0954" y="2603500"/>
            <a:ext cx="5211979" cy="3416300"/>
          </a:xfrm>
        </p:spPr>
        <p:txBody>
          <a:bodyPr anchor="ctr">
            <a:normAutofit/>
          </a:bodyPr>
          <a:lstStyle/>
          <a:p>
            <a:r>
              <a:rPr lang="sr-Latn-RS" dirty="0"/>
              <a:t>Predstavnici vrste su živeli u južnoj Africi pre 2,2-1,5 miliona god.</a:t>
            </a:r>
          </a:p>
          <a:p>
            <a:r>
              <a:rPr lang="sr-Latn-RS" dirty="0"/>
              <a:t>Građa tela je slična kao kod A.afarensis, ali su lobanja i zubi dosta masivniji: iimali su relativno male prednje zube i masivne kutnjake u velikoj donjoj vilici.</a:t>
            </a:r>
          </a:p>
          <a:p>
            <a:r>
              <a:rPr lang="sr-Latn-RS" dirty="0"/>
              <a:t>Prosečna veličina mozga P.robustus je bila oko 530 cm</a:t>
            </a:r>
            <a:r>
              <a:rPr lang="sr-Latn-RS" dirty="0">
                <a:latin typeface="Trebuchet MS" panose="020B0603020202020204" pitchFamily="34" charset="0"/>
              </a:rPr>
              <a:t>³.</a:t>
            </a:r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xmlns="" val="21964409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D601562-27DA-F583-25A1-E07308939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Evolucija</a:t>
            </a:r>
            <a:r>
              <a:rPr lang="en-US" dirty="0"/>
              <a:t> </a:t>
            </a:r>
            <a:r>
              <a:rPr lang="en-US" dirty="0" err="1"/>
              <a:t>ljudskih</a:t>
            </a:r>
            <a:r>
              <a:rPr lang="en-US" dirty="0"/>
              <a:t> </a:t>
            </a:r>
            <a:r>
              <a:rPr lang="en-US" dirty="0" err="1"/>
              <a:t>predaka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0BE4C16-D1CD-2C80-FAE2-85A78A5A05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err="1"/>
              <a:t>Evoluciona</a:t>
            </a:r>
            <a:r>
              <a:rPr lang="en-US" dirty="0"/>
              <a:t> </a:t>
            </a:r>
            <a:r>
              <a:rPr lang="en-US" err="1"/>
              <a:t>antropologija</a:t>
            </a:r>
            <a:endParaRPr lang="en-US" dirty="0" err="1"/>
          </a:p>
          <a:p>
            <a:r>
              <a:rPr lang="en-US" dirty="0" err="1"/>
              <a:t>Evoluciona</a:t>
            </a:r>
            <a:r>
              <a:rPr lang="en-US" dirty="0"/>
              <a:t> </a:t>
            </a:r>
            <a:r>
              <a:rPr lang="en-US" dirty="0" err="1"/>
              <a:t>linija</a:t>
            </a:r>
            <a:r>
              <a:rPr lang="en-US" dirty="0"/>
              <a:t> </a:t>
            </a:r>
            <a:r>
              <a:rPr lang="en-US" dirty="0" err="1"/>
              <a:t>ljudskih</a:t>
            </a:r>
            <a:r>
              <a:rPr lang="en-US" dirty="0"/>
              <a:t> </a:t>
            </a:r>
            <a:r>
              <a:rPr lang="en-US" dirty="0" err="1"/>
              <a:t>predaka</a:t>
            </a:r>
            <a:r>
              <a:rPr lang="en-US" dirty="0"/>
              <a:t> (</a:t>
            </a:r>
            <a:r>
              <a:rPr lang="en-US" dirty="0" err="1"/>
              <a:t>ljudi</a:t>
            </a:r>
            <a:r>
              <a:rPr lang="en-US" dirty="0"/>
              <a:t>) se </a:t>
            </a:r>
            <a:r>
              <a:rPr lang="en-US" dirty="0" err="1"/>
              <a:t>odvaja</a:t>
            </a:r>
            <a:r>
              <a:rPr lang="en-US" dirty="0"/>
              <a:t> u </a:t>
            </a:r>
            <a:r>
              <a:rPr lang="en-US" dirty="0" err="1"/>
              <a:t>miocenu</a:t>
            </a:r>
            <a:r>
              <a:rPr lang="en-US" dirty="0"/>
              <a:t> (</a:t>
            </a:r>
            <a:r>
              <a:rPr lang="en-US" dirty="0" err="1"/>
              <a:t>tercijar</a:t>
            </a:r>
            <a:r>
              <a:rPr lang="en-US" dirty="0"/>
              <a:t>)</a:t>
            </a:r>
          </a:p>
          <a:p>
            <a:r>
              <a:rPr lang="en-US" dirty="0"/>
              <a:t>Prvi </a:t>
            </a:r>
            <a:r>
              <a:rPr lang="en-US" dirty="0" err="1"/>
              <a:t>primati</a:t>
            </a:r>
            <a:r>
              <a:rPr lang="en-US" dirty="0"/>
              <a:t> – </a:t>
            </a:r>
            <a:r>
              <a:rPr lang="en-US" dirty="0" err="1"/>
              <a:t>prelaz</a:t>
            </a:r>
            <a:r>
              <a:rPr lang="en-US" dirty="0"/>
              <a:t> </a:t>
            </a:r>
            <a:r>
              <a:rPr lang="en-US" dirty="0" err="1"/>
              <a:t>mezozoika</a:t>
            </a:r>
            <a:r>
              <a:rPr lang="en-US" dirty="0"/>
              <a:t> u </a:t>
            </a:r>
            <a:r>
              <a:rPr lang="en-US" dirty="0" err="1"/>
              <a:t>kenozoik</a:t>
            </a:r>
            <a:r>
              <a:rPr lang="en-US" dirty="0"/>
              <a:t> (</a:t>
            </a:r>
            <a:r>
              <a:rPr lang="en-US" dirty="0" err="1"/>
              <a:t>razlikovanje</a:t>
            </a:r>
            <a:r>
              <a:rPr lang="en-US" dirty="0"/>
              <a:t> </a:t>
            </a:r>
            <a:r>
              <a:rPr lang="en-US" dirty="0" err="1"/>
              <a:t>boja</a:t>
            </a:r>
            <a:r>
              <a:rPr lang="en-US" dirty="0"/>
              <a:t>, </a:t>
            </a:r>
            <a:r>
              <a:rPr lang="en-US" dirty="0" err="1"/>
              <a:t>opozicija</a:t>
            </a:r>
            <a:r>
              <a:rPr lang="en-US" dirty="0"/>
              <a:t> </a:t>
            </a:r>
            <a:r>
              <a:rPr lang="en-US" dirty="0" err="1"/>
              <a:t>palca</a:t>
            </a:r>
            <a:r>
              <a:rPr lang="en-US" dirty="0"/>
              <a:t>).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3999013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110F2F7-B52D-448C-83BE-4E0A4BFF5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</p:spPr>
        <p:txBody>
          <a:bodyPr>
            <a:normAutofit/>
          </a:bodyPr>
          <a:lstStyle/>
          <a:p>
            <a:r>
              <a:rPr lang="sr-Latn-RS" i="1" dirty="0"/>
              <a:t>Parathropus boisei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08A1FAB-8FF4-432F-A9A0-B7CB569F4B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4967" y="2775951"/>
            <a:ext cx="3298024" cy="3067163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412839F-BCFB-44F6-BE91-98B1EFBC5F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0954" y="2603500"/>
            <a:ext cx="5211979" cy="34163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sr-Latn-RS" dirty="0"/>
              <a:t>Prvi fosil ove vrste otkrila je Meri Liki, 1959. god. u Tanzaniji.</a:t>
            </a:r>
            <a:endParaRPr lang="sr-Latn-RS"/>
          </a:p>
          <a:p>
            <a:pPr>
              <a:lnSpc>
                <a:spcPct val="90000"/>
              </a:lnSpc>
            </a:pPr>
            <a:r>
              <a:rPr lang="sr-Latn-RS" dirty="0"/>
              <a:t>Jedinke su živele pre oko 2,2-1,1 miliona god. u istočnoj Africi (Tanzanija, Kenija i Etiopija).</a:t>
            </a:r>
            <a:endParaRPr lang="sr-Latn-RS"/>
          </a:p>
          <a:p>
            <a:pPr>
              <a:lnSpc>
                <a:spcPct val="90000"/>
              </a:lnSpc>
            </a:pPr>
            <a:r>
              <a:rPr lang="sr-Latn-RS" dirty="0"/>
              <a:t>Imale su sličnu građu kao P.</a:t>
            </a:r>
            <a:r>
              <a:rPr lang="sr-Latn-RS" i="1" dirty="0"/>
              <a:t>robustus</a:t>
            </a:r>
            <a:r>
              <a:rPr lang="sr-Latn-RS" dirty="0"/>
              <a:t>, lice i zubi su im bili još masivniji.</a:t>
            </a:r>
            <a:endParaRPr lang="sr-Latn-RS"/>
          </a:p>
          <a:p>
            <a:pPr>
              <a:lnSpc>
                <a:spcPct val="90000"/>
              </a:lnSpc>
            </a:pPr>
            <a:r>
              <a:rPr lang="sr-Latn-RS" dirty="0"/>
              <a:t>Među paleoantropolozima su postojala neslaganja oko statusa </a:t>
            </a:r>
            <a:r>
              <a:rPr lang="sr-Latn-RS" i="1" dirty="0"/>
              <a:t>P.robustus i</a:t>
            </a:r>
            <a:r>
              <a:rPr lang="sr-Latn-RS" dirty="0"/>
              <a:t> P. </a:t>
            </a:r>
            <a:r>
              <a:rPr lang="sr-Latn-RS" i="1" dirty="0"/>
              <a:t>boisei</a:t>
            </a:r>
            <a:r>
              <a:rPr lang="sr-Latn-RS" dirty="0"/>
              <a:t>, da li se radi o vrstama ili alopatričim populacijama iste vrste.</a:t>
            </a:r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xmlns="" val="42873375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0DE7255-A62C-C610-7E86-8C00B5BFD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Pitanja</a:t>
            </a:r>
            <a:r>
              <a:rPr lang="en-US" dirty="0"/>
              <a:t> za </a:t>
            </a:r>
            <a:r>
              <a:rPr lang="en-US" dirty="0" err="1"/>
              <a:t>ponavljanje</a:t>
            </a:r>
            <a:r>
              <a:rPr lang="en-US" dirty="0"/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4F5D475-6905-1DD5-D719-47A698ECDD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U </a:t>
            </a:r>
            <a:r>
              <a:rPr lang="en-US" dirty="0" err="1"/>
              <a:t>svesci</a:t>
            </a:r>
            <a:r>
              <a:rPr lang="en-US" dirty="0"/>
              <a:t> </a:t>
            </a:r>
            <a:r>
              <a:rPr lang="en-US" dirty="0" err="1"/>
              <a:t>odgovoriti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pitanja</a:t>
            </a:r>
            <a:r>
              <a:rPr lang="en-US" dirty="0"/>
              <a:t> (str. 28)</a:t>
            </a:r>
            <a:endParaRPr lang="en-US"/>
          </a:p>
          <a:p>
            <a:r>
              <a:rPr lang="en-US" dirty="0"/>
              <a:t>U </a:t>
            </a:r>
            <a:r>
              <a:rPr lang="en-US" dirty="0" err="1"/>
              <a:t>parovima</a:t>
            </a:r>
            <a:r>
              <a:rPr lang="en-US" dirty="0"/>
              <a:t>, </a:t>
            </a:r>
            <a:r>
              <a:rPr lang="en-US" dirty="0" err="1"/>
              <a:t>uraditi</a:t>
            </a:r>
            <a:r>
              <a:rPr lang="en-US" dirty="0"/>
              <a:t> </a:t>
            </a:r>
            <a:r>
              <a:rPr lang="en-US" dirty="0" err="1"/>
              <a:t>zadatak</a:t>
            </a:r>
            <a:r>
              <a:rPr lang="en-US" dirty="0"/>
              <a:t> - "</a:t>
            </a:r>
            <a:r>
              <a:rPr lang="en-US" dirty="0" err="1"/>
              <a:t>Dodatni</a:t>
            </a:r>
            <a:r>
              <a:rPr lang="en-US" dirty="0"/>
              <a:t> </a:t>
            </a:r>
            <a:r>
              <a:rPr lang="en-US" dirty="0" err="1"/>
              <a:t>sadržaj</a:t>
            </a:r>
            <a:r>
              <a:rPr lang="en-US" dirty="0"/>
              <a:t>"</a:t>
            </a:r>
          </a:p>
        </p:txBody>
      </p:sp>
    </p:spTree>
    <p:extLst>
      <p:ext uri="{BB962C8B-B14F-4D97-AF65-F5344CB8AC3E}">
        <p14:creationId xmlns:p14="http://schemas.microsoft.com/office/powerpoint/2010/main" xmlns="" val="35504843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1D7B23-8BC2-C412-B99A-78E425C12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Rani </a:t>
            </a:r>
            <a:r>
              <a:rPr lang="en-US" err="1"/>
              <a:t>predstavnici</a:t>
            </a:r>
            <a:r>
              <a:rPr lang="en-US" dirty="0"/>
              <a:t> </a:t>
            </a:r>
            <a:r>
              <a:rPr lang="en-US" err="1"/>
              <a:t>roda</a:t>
            </a:r>
            <a:r>
              <a:rPr lang="en-US" dirty="0"/>
              <a:t> </a:t>
            </a:r>
            <a:r>
              <a:rPr lang="en-US" i="1" dirty="0"/>
              <a:t>Homo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7B9AC08-2346-4C98-DE2D-10F9DD8868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Homo (</a:t>
            </a:r>
            <a:r>
              <a:rPr lang="en-US" dirty="0" err="1"/>
              <a:t>osoba</a:t>
            </a:r>
            <a:r>
              <a:rPr lang="en-US" dirty="0"/>
              <a:t>), Karl Line</a:t>
            </a:r>
          </a:p>
          <a:p>
            <a:r>
              <a:rPr lang="en-US" dirty="0" err="1"/>
              <a:t>Veći</a:t>
            </a:r>
            <a:r>
              <a:rPr lang="en-US" dirty="0"/>
              <a:t> </a:t>
            </a:r>
            <a:r>
              <a:rPr lang="en-US" dirty="0" err="1"/>
              <a:t>kranijalni</a:t>
            </a:r>
            <a:r>
              <a:rPr lang="en-US" dirty="0"/>
              <a:t> </a:t>
            </a:r>
            <a:r>
              <a:rPr lang="en-US" dirty="0" err="1"/>
              <a:t>kapacitet</a:t>
            </a:r>
            <a:r>
              <a:rPr lang="en-US" dirty="0"/>
              <a:t>, </a:t>
            </a:r>
            <a:r>
              <a:rPr lang="en-US" dirty="0" err="1"/>
              <a:t>manja</a:t>
            </a:r>
            <a:r>
              <a:rPr lang="en-US" dirty="0"/>
              <a:t>, </a:t>
            </a:r>
            <a:r>
              <a:rPr lang="en-US" dirty="0" err="1"/>
              <a:t>zaravnjena</a:t>
            </a:r>
            <a:r>
              <a:rPr lang="en-US" dirty="0"/>
              <a:t> </a:t>
            </a:r>
            <a:r>
              <a:rPr lang="en-US" dirty="0" err="1"/>
              <a:t>lica</a:t>
            </a:r>
            <a:r>
              <a:rPr lang="en-US" dirty="0"/>
              <a:t>, </a:t>
            </a:r>
            <a:r>
              <a:rPr lang="en-US" dirty="0" err="1"/>
              <a:t>manje</a:t>
            </a:r>
            <a:r>
              <a:rPr lang="en-US" dirty="0"/>
              <a:t> </a:t>
            </a:r>
            <a:r>
              <a:rPr lang="en-US" dirty="0" err="1"/>
              <a:t>vilice</a:t>
            </a:r>
            <a:r>
              <a:rPr lang="en-US" dirty="0"/>
              <a:t>, </a:t>
            </a:r>
            <a:r>
              <a:rPr lang="en-US" dirty="0" err="1"/>
              <a:t>korišćenje</a:t>
            </a:r>
            <a:r>
              <a:rPr lang="en-US" dirty="0"/>
              <a:t> </a:t>
            </a:r>
            <a:r>
              <a:rPr lang="en-US" dirty="0" err="1"/>
              <a:t>oruđa</a:t>
            </a:r>
            <a:r>
              <a:rPr lang="en-US" dirty="0"/>
              <a:t>, </a:t>
            </a:r>
            <a:r>
              <a:rPr lang="en-US" dirty="0" err="1"/>
              <a:t>raznovrsnija</a:t>
            </a:r>
            <a:r>
              <a:rPr lang="en-US" dirty="0"/>
              <a:t> </a:t>
            </a:r>
            <a:r>
              <a:rPr lang="en-US" dirty="0" err="1"/>
              <a:t>ishrana</a:t>
            </a:r>
            <a:r>
              <a:rPr lang="en-US" dirty="0"/>
              <a:t> (</a:t>
            </a:r>
            <a:r>
              <a:rPr lang="en-US" dirty="0" err="1"/>
              <a:t>meso</a:t>
            </a:r>
            <a:r>
              <a:rPr lang="en-US" dirty="0"/>
              <a:t>)</a:t>
            </a:r>
          </a:p>
          <a:p>
            <a:r>
              <a:rPr lang="en-US" dirty="0" err="1"/>
              <a:t>Pleistocen</a:t>
            </a:r>
            <a:r>
              <a:rPr lang="en-US" dirty="0"/>
              <a:t> (pre 2,6 </a:t>
            </a:r>
            <a:r>
              <a:rPr lang="en-US" dirty="0" err="1"/>
              <a:t>miliona</a:t>
            </a:r>
            <a:r>
              <a:rPr lang="en-US" dirty="0"/>
              <a:t> god.- pre 11 000 god.), </a:t>
            </a:r>
            <a:r>
              <a:rPr lang="en-US" dirty="0" err="1"/>
              <a:t>promenljiva</a:t>
            </a:r>
            <a:r>
              <a:rPr lang="en-US" dirty="0"/>
              <a:t> </a:t>
            </a:r>
            <a:r>
              <a:rPr lang="en-US" dirty="0" err="1"/>
              <a:t>klima</a:t>
            </a:r>
            <a:r>
              <a:rPr lang="en-US" dirty="0"/>
              <a:t>, </a:t>
            </a:r>
            <a:r>
              <a:rPr lang="en-US" dirty="0" err="1"/>
              <a:t>smenjivanje</a:t>
            </a:r>
            <a:r>
              <a:rPr lang="en-US" dirty="0"/>
              <a:t> </a:t>
            </a:r>
            <a:r>
              <a:rPr lang="en-US" dirty="0" err="1"/>
              <a:t>glacijacija</a:t>
            </a:r>
            <a:r>
              <a:rPr lang="en-US" dirty="0"/>
              <a:t> I </a:t>
            </a:r>
            <a:r>
              <a:rPr lang="en-US" dirty="0" err="1"/>
              <a:t>interglacijacija</a:t>
            </a:r>
            <a:r>
              <a:rPr lang="en-US" dirty="0"/>
              <a:t> – </a:t>
            </a:r>
            <a:r>
              <a:rPr lang="en-US" dirty="0" err="1"/>
              <a:t>encefalizacija</a:t>
            </a:r>
            <a:r>
              <a:rPr lang="en-US" dirty="0"/>
              <a:t> </a:t>
            </a:r>
            <a:r>
              <a:rPr lang="en-US" dirty="0" err="1"/>
              <a:t>kao</a:t>
            </a:r>
            <a:r>
              <a:rPr lang="en-US" dirty="0"/>
              <a:t> </a:t>
            </a:r>
            <a:r>
              <a:rPr lang="en-US" dirty="0" err="1"/>
              <a:t>adaptacija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16702776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F582A96-18D2-4E7D-AB35-D9D17EBD8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i="1" dirty="0"/>
              <a:t>Homo </a:t>
            </a:r>
            <a:r>
              <a:rPr lang="sr-Latn-RS" i="1" dirty="0" err="1"/>
              <a:t>habilis</a:t>
            </a:r>
            <a:r>
              <a:rPr lang="sr-Latn-RS" i="1" dirty="0"/>
              <a:t> - </a:t>
            </a:r>
            <a:r>
              <a:rPr lang="sr-Latn-RS" dirty="0"/>
              <a:t>vešt čovek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810D174-5FB2-4AB2-95F7-A442CBEAB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77500" lnSpcReduction="20000"/>
          </a:bodyPr>
          <a:lstStyle/>
          <a:p>
            <a:r>
              <a:rPr lang="sr-Latn-RS" dirty="0"/>
              <a:t>Spretan čovek</a:t>
            </a:r>
          </a:p>
          <a:p>
            <a:r>
              <a:rPr lang="sr-Latn-RS" dirty="0"/>
              <a:t>Najstarija poznata vrsta roda </a:t>
            </a:r>
            <a:r>
              <a:rPr lang="sr-Latn-RS" i="1" dirty="0"/>
              <a:t>Homo</a:t>
            </a:r>
            <a:r>
              <a:rPr lang="sr-Latn-RS" dirty="0"/>
              <a:t>.</a:t>
            </a:r>
          </a:p>
          <a:p>
            <a:r>
              <a:rPr lang="sr-Latn-RS" dirty="0"/>
              <a:t>Fosilne ostatke su otkrili Likijevi, 60tih godina prošlog veka, u Tanzaniji.</a:t>
            </a:r>
          </a:p>
          <a:p>
            <a:r>
              <a:rPr lang="sr-Latn-RS" dirty="0"/>
              <a:t>Afrika, pre 2,5-1,7. miliona god. (istočna Afrika: Kenija, Tanzanija, Etiopija i ostaci u južnoj Africi).</a:t>
            </a:r>
          </a:p>
          <a:p>
            <a:r>
              <a:rPr lang="sr-Latn-RS" dirty="0"/>
              <a:t>U odnosu na australopitecine, kranijalni kapacitet je povećan (530 – 800 cm</a:t>
            </a:r>
            <a:r>
              <a:rPr lang="sr-Latn-RS" dirty="0">
                <a:latin typeface="Trebuchet MS" panose="020B0603020202020204" pitchFamily="34" charset="0"/>
              </a:rPr>
              <a:t>³, prosečno 650 cm³).</a:t>
            </a:r>
          </a:p>
          <a:p>
            <a:r>
              <a:rPr lang="sr-Latn-RS" dirty="0">
                <a:latin typeface="Trebuchet MS" panose="020B0603020202020204" pitchFamily="34" charset="0"/>
              </a:rPr>
              <a:t>Paleoantropolozi smatraju da je ova vrsta u direktnoj linniji našeg porekla.</a:t>
            </a:r>
          </a:p>
          <a:p>
            <a:r>
              <a:rPr lang="sr-Latn-RS" dirty="0">
                <a:latin typeface="Trebuchet MS" panose="020B0603020202020204" pitchFamily="34" charset="0"/>
              </a:rPr>
              <a:t>Pre oko 2,5. miliona god. su se odigrale velike klimatske promene, praćene smenama biljnih zajednica. </a:t>
            </a:r>
          </a:p>
          <a:p>
            <a:r>
              <a:rPr lang="sr-Latn-RS" dirty="0">
                <a:latin typeface="Trebuchet MS"/>
              </a:rPr>
              <a:t>Na osnovu izgleda zuba, smatra se da je </a:t>
            </a:r>
            <a:r>
              <a:rPr lang="sr-Latn-RS" i="1" dirty="0">
                <a:latin typeface="Trebuchet MS"/>
              </a:rPr>
              <a:t>H.habilis </a:t>
            </a:r>
            <a:r>
              <a:rPr lang="sr-Latn-RS" dirty="0">
                <a:latin typeface="Trebuchet MS"/>
              </a:rPr>
              <a:t>koristio hranu biljnog i životinjskog porekla.</a:t>
            </a:r>
            <a:endParaRPr lang="sr-Latn-RS" dirty="0">
              <a:latin typeface="Century Gothic" panose="020B0502020202020204"/>
            </a:endParaRPr>
          </a:p>
          <a:p>
            <a:r>
              <a:rPr lang="sr-Latn-RS" dirty="0">
                <a:latin typeface="Trebuchet MS"/>
              </a:rPr>
              <a:t>Koriste kameno oruđe napravljeno </a:t>
            </a:r>
            <a:r>
              <a:rPr lang="sr-Latn-RS" dirty="0" err="1">
                <a:latin typeface="Trebuchet MS"/>
              </a:rPr>
              <a:t>oldovanskom</a:t>
            </a:r>
            <a:r>
              <a:rPr lang="sr-Latn-RS" dirty="0">
                <a:latin typeface="Trebuchet MS"/>
              </a:rPr>
              <a:t> tehnologijom (udaranje kamena o kamen, kako bi se napravile oštre ivice).</a:t>
            </a:r>
          </a:p>
          <a:p>
            <a:r>
              <a:rPr lang="sr-Latn-RS" dirty="0">
                <a:latin typeface="Trebuchet MS"/>
              </a:rPr>
              <a:t>Nejasna klasifikacija, zbog izražene varijabilnosti unutar vrste.</a:t>
            </a:r>
          </a:p>
        </p:txBody>
      </p:sp>
      <p:pic>
        <p:nvPicPr>
          <p:cNvPr id="6146" name="Picture 2" descr="Reconstruction of the Skull of Homo habilis (O.H. 24) | Human Fossil Models  | General Anatomy | Anatomical SOMSO® models | CLA® - Coburger  Lehrmittelanstalt">
            <a:extLst>
              <a:ext uri="{FF2B5EF4-FFF2-40B4-BE49-F238E27FC236}">
                <a16:creationId xmlns:a16="http://schemas.microsoft.com/office/drawing/2014/main" xmlns="" id="{438325AB-AB01-4057-8265-10603ED8BA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06000" y="1900238"/>
            <a:ext cx="2095500" cy="218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xmlns="" id="{CE57ECFA-F444-4B45-BF84-73B38B0BF951}"/>
              </a:ext>
            </a:extLst>
          </p:cNvPr>
          <p:cNvSpPr txBox="1"/>
          <p:nvPr/>
        </p:nvSpPr>
        <p:spPr>
          <a:xfrm>
            <a:off x="9906000" y="4301068"/>
            <a:ext cx="2195804" cy="10453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1000" dirty="0">
                <a:hlinkClick r:id="rId3"/>
              </a:rPr>
              <a:t>https://cla.de/en/anatomical-somso-models/general-anatomy/human-fossil-models/reconstruction-of-the-skull-of-homo-habilis-o.h.-24/s-3/1</a:t>
            </a:r>
            <a:endParaRPr lang="sr-Latn-RS" sz="1000" dirty="0"/>
          </a:p>
        </p:txBody>
      </p:sp>
    </p:spTree>
    <p:extLst>
      <p:ext uri="{BB962C8B-B14F-4D97-AF65-F5344CB8AC3E}">
        <p14:creationId xmlns:p14="http://schemas.microsoft.com/office/powerpoint/2010/main" xmlns="" val="20933731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5D69435-33BC-4A9E-BCCA-33C98D104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i="1" dirty="0"/>
              <a:t>Homo georgicus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BE5E565-1B22-4550-8795-5D4C47B5DB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sr-Latn-RS" dirty="0"/>
              <a:t>Gruzija, nalaz iz 2002. god. (starost - pre 1,2 mil. god.)</a:t>
            </a:r>
          </a:p>
          <a:p>
            <a:r>
              <a:rPr lang="sr-Latn-RS" dirty="0"/>
              <a:t>Paleoantropolozi smatraju da po nizu odlika predstavljaju prelaz između </a:t>
            </a:r>
            <a:r>
              <a:rPr lang="sr-Latn-RS" i="1" dirty="0"/>
              <a:t>H.habilis</a:t>
            </a:r>
            <a:r>
              <a:rPr lang="sr-Latn-RS" dirty="0"/>
              <a:t> i H.</a:t>
            </a:r>
            <a:r>
              <a:rPr lang="sr-Latn-RS" i="1" dirty="0"/>
              <a:t>erectus</a:t>
            </a:r>
            <a:r>
              <a:rPr lang="sr-Latn-RS" dirty="0"/>
              <a:t>, iako im je krranijalni kapacitet relativno mali, 600-700cm</a:t>
            </a:r>
            <a:r>
              <a:rPr lang="sr-Latn-RS" dirty="0">
                <a:latin typeface="Trebuchet MS"/>
              </a:rPr>
              <a:t>³.</a:t>
            </a:r>
          </a:p>
          <a:p>
            <a:r>
              <a:rPr lang="sr-Latn-RS" dirty="0">
                <a:latin typeface="Trebuchet MS" panose="020B0603020202020204" pitchFamily="34" charset="0"/>
              </a:rPr>
              <a:t>Mogućnost tumačenja migracija iz Afrike na druge kontinente.</a:t>
            </a:r>
            <a:endParaRPr lang="sr-Latn-RS" dirty="0"/>
          </a:p>
        </p:txBody>
      </p:sp>
      <p:pic>
        <p:nvPicPr>
          <p:cNvPr id="7170" name="Picture 2" descr="Homo georgicus - Stock Image - E438/0165 - Science Photo Library">
            <a:extLst>
              <a:ext uri="{FF2B5EF4-FFF2-40B4-BE49-F238E27FC236}">
                <a16:creationId xmlns:a16="http://schemas.microsoft.com/office/drawing/2014/main" xmlns="" id="{D5429A51-F8E2-4D6B-ACA0-6B9B31414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58350" y="2157412"/>
            <a:ext cx="2209800" cy="3138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1C41C32-19C0-40B6-A257-2CE1EB03FB72}"/>
              </a:ext>
            </a:extLst>
          </p:cNvPr>
          <p:cNvSpPr txBox="1"/>
          <p:nvPr/>
        </p:nvSpPr>
        <p:spPr>
          <a:xfrm>
            <a:off x="9348787" y="5408658"/>
            <a:ext cx="28289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1100" dirty="0">
                <a:hlinkClick r:id="rId3"/>
              </a:rPr>
              <a:t>https://www.sciencephoto.com/media/171062/view/homo-georgicus</a:t>
            </a:r>
            <a:endParaRPr lang="sr-Latn-RS" sz="1100" dirty="0"/>
          </a:p>
        </p:txBody>
      </p:sp>
    </p:spTree>
    <p:extLst>
      <p:ext uri="{BB962C8B-B14F-4D97-AF65-F5344CB8AC3E}">
        <p14:creationId xmlns:p14="http://schemas.microsoft.com/office/powerpoint/2010/main" xmlns="" val="7070578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FD54F3-C9F4-4AF9-871E-EF27684AA6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i="1" dirty="0"/>
              <a:t>Homo </a:t>
            </a:r>
            <a:r>
              <a:rPr lang="sr-Latn-RS" i="1" dirty="0" err="1"/>
              <a:t>erectus</a:t>
            </a:r>
            <a:r>
              <a:rPr lang="sr-Latn-RS" i="1" dirty="0"/>
              <a:t> – </a:t>
            </a:r>
            <a:r>
              <a:rPr lang="sr-Latn-RS" dirty="0"/>
              <a:t>uspravni čovek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133B55D-6C02-431B-9E37-8B77A1C685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sr-Latn-RS" dirty="0"/>
              <a:t>Jedan od najpoznatijih i najpotpunijih fosila – „dečak sa Turkane“, pronađen 80-tih godina prošlog veka kraj jezera Turkana, u Keniji, čija je starost procenjena oko 1,6 miliona god. Skoro kompletan skelet pripada dečaku uzrasta oko 10 god., visokom i snažnom.</a:t>
            </a:r>
          </a:p>
          <a:p>
            <a:r>
              <a:rPr lang="sr-Latn-RS" i="1" dirty="0"/>
              <a:t>H. erectus </a:t>
            </a:r>
            <a:r>
              <a:rPr lang="sr-Latn-RS" dirty="0"/>
              <a:t>je živeo u periodu pre oko1,8 miliona god.– 300 000 god.; mnogi paleoantropolozi smatraju da je evoluirao iz nekih lokalnih populacija </a:t>
            </a:r>
            <a:r>
              <a:rPr lang="sr-Latn-RS" i="1" dirty="0"/>
              <a:t>H. habilis.</a:t>
            </a:r>
          </a:p>
          <a:p>
            <a:r>
              <a:rPr lang="sr-Latn-RS" dirty="0"/>
              <a:t>Vilica je manje isturena, jaki čeoni lukovi, jaki </a:t>
            </a:r>
            <a:r>
              <a:rPr lang="sr-Latn-RS" dirty="0" err="1"/>
              <a:t>kutnjaci</a:t>
            </a:r>
            <a:r>
              <a:rPr lang="sr-Latn-RS" dirty="0"/>
              <a:t> i masivniji skelet od savremenih ljudi.</a:t>
            </a:r>
          </a:p>
          <a:p>
            <a:r>
              <a:rPr lang="sr-Latn-RS" dirty="0"/>
              <a:t>Najznačajnija osobina </a:t>
            </a:r>
            <a:r>
              <a:rPr lang="sr-Latn-RS" i="1" dirty="0"/>
              <a:t>H.erectus</a:t>
            </a:r>
            <a:r>
              <a:rPr lang="sr-Latn-RS" dirty="0"/>
              <a:t> jeste veliko povećanje kranijalnog kapaciteta (700-1200 cm</a:t>
            </a:r>
            <a:r>
              <a:rPr lang="sr-Latn-RS" dirty="0">
                <a:latin typeface="Trebuchet MS"/>
              </a:rPr>
              <a:t>³).</a:t>
            </a:r>
          </a:p>
          <a:p>
            <a:pPr marL="0" indent="0">
              <a:buNone/>
            </a:pPr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xmlns="" val="34995690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BD3FD16-EAB6-4669-A55D-0E00BE94AC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603500"/>
            <a:ext cx="6397313" cy="3416300"/>
          </a:xfrm>
        </p:spPr>
        <p:txBody>
          <a:bodyPr anchor="ctr">
            <a:normAutofit/>
          </a:bodyPr>
          <a:lstStyle/>
          <a:p>
            <a:r>
              <a:rPr lang="sr-Latn-RS" dirty="0"/>
              <a:t>Za ovu vrstu je vezana pojava oruđa i početak intenzivnog lova krupnih životinja, kao i pojava vatre.</a:t>
            </a:r>
          </a:p>
          <a:p>
            <a:r>
              <a:rPr lang="sr-Latn-RS" dirty="0"/>
              <a:t>Ostaci ognjišta i nagorelih kostiju su nađeni na više lokaliteta. Fosili su pronađeni u Aziji i Evropi.</a:t>
            </a:r>
          </a:p>
          <a:p>
            <a:r>
              <a:rPr lang="sr-Latn-RS" dirty="0"/>
              <a:t>Upotreba vatre je omogućila bolje preživljavanje, a trend smanjnja kutnjaka i vilice se tumači time što su koristili prethodno obrađenu hranu.</a:t>
            </a:r>
          </a:p>
          <a:p>
            <a:r>
              <a:rPr lang="sr-Latn-RS" dirty="0" err="1"/>
              <a:t>Aheuleanska</a:t>
            </a:r>
            <a:r>
              <a:rPr lang="sr-Latn-RS" dirty="0"/>
              <a:t> tehnologija (simetrično oblikovanje kamena.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9AF3802-5107-4A8C-8BAC-CF70A5D8A1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6680" y="2775951"/>
            <a:ext cx="2707830" cy="3067163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xmlns="" id="{A296602E-F3F7-1FBB-0CDB-71188DB6D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480282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5D4F70-0084-EE82-3C66-C7A047CF3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Pitanja</a:t>
            </a:r>
            <a:r>
              <a:rPr lang="en-US" dirty="0"/>
              <a:t> I </a:t>
            </a:r>
            <a:r>
              <a:rPr lang="en-US" dirty="0" err="1"/>
              <a:t>zadaci</a:t>
            </a:r>
            <a:r>
              <a:rPr lang="en-US" dirty="0"/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A62FC9C-9645-1EB8-D0C2-4369B94941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err="1"/>
              <a:t>Odgovoriti</a:t>
            </a:r>
            <a:r>
              <a:rPr lang="en-US" dirty="0"/>
              <a:t> </a:t>
            </a:r>
            <a:r>
              <a:rPr lang="en-US" err="1"/>
              <a:t>na</a:t>
            </a:r>
            <a:r>
              <a:rPr lang="en-US" dirty="0"/>
              <a:t> </a:t>
            </a:r>
            <a:r>
              <a:rPr lang="en-US" err="1"/>
              <a:t>pitanja</a:t>
            </a:r>
            <a:r>
              <a:rPr lang="en-US"/>
              <a:t> (str. 36)</a:t>
            </a:r>
          </a:p>
          <a:p>
            <a:r>
              <a:rPr lang="en-US" dirty="0" err="1"/>
              <a:t>Istražiti</a:t>
            </a:r>
            <a:r>
              <a:rPr lang="en-US" dirty="0"/>
              <a:t> -  "</a:t>
            </a:r>
            <a:r>
              <a:rPr lang="en-US" dirty="0" err="1"/>
              <a:t>Dodatni</a:t>
            </a:r>
            <a:r>
              <a:rPr lang="en-US" dirty="0"/>
              <a:t> </a:t>
            </a:r>
            <a:r>
              <a:rPr lang="en-US" dirty="0" err="1"/>
              <a:t>sadržaj</a:t>
            </a:r>
            <a:r>
              <a:rPr lang="en-US" dirty="0"/>
              <a:t>"</a:t>
            </a:r>
          </a:p>
        </p:txBody>
      </p:sp>
    </p:spTree>
    <p:extLst>
      <p:ext uri="{BB962C8B-B14F-4D97-AF65-F5344CB8AC3E}">
        <p14:creationId xmlns:p14="http://schemas.microsoft.com/office/powerpoint/2010/main" xmlns="" val="39829665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C1A1FEA-11C6-43C4-88B9-7D1F98764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i="1" dirty="0"/>
              <a:t>Homo heidelbergensis</a:t>
            </a:r>
            <a:r>
              <a:rPr lang="sr-Latn-RS" dirty="0"/>
              <a:t> – „arhaični“ čovek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1B7A2C9-0482-4809-9BDE-D4D730E2BF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sr-Latn-RS" dirty="0"/>
              <a:t>Pre 500 000 god. Hajdelberški čovek, </a:t>
            </a:r>
            <a:r>
              <a:rPr lang="sr-Latn-RS" dirty="0" err="1"/>
              <a:t>mlđi</a:t>
            </a:r>
            <a:r>
              <a:rPr lang="sr-Latn-RS" dirty="0"/>
              <a:t> primerci, pre 350 000 god.</a:t>
            </a:r>
          </a:p>
          <a:p>
            <a:r>
              <a:rPr lang="sr-Latn-RS" dirty="0"/>
              <a:t>Liče savremenim ljudima; uočljive razlike su u kranijalnom kapacitetu, obliku lobanje i masivnosti skeleta i zuba.</a:t>
            </a:r>
          </a:p>
          <a:p>
            <a:r>
              <a:rPr lang="sr-Latn-RS" dirty="0"/>
              <a:t>Prosečan kranijalni kapacitet – 1250cm</a:t>
            </a:r>
            <a:r>
              <a:rPr lang="sr-Latn-RS" dirty="0">
                <a:latin typeface="Trebuchet MS" panose="020B0603020202020204" pitchFamily="34" charset="0"/>
              </a:rPr>
              <a:t>³.</a:t>
            </a:r>
          </a:p>
          <a:p>
            <a:r>
              <a:rPr lang="sr-Latn-RS" dirty="0">
                <a:latin typeface="Trebuchet MS" panose="020B0603020202020204" pitchFamily="34" charset="0"/>
              </a:rPr>
              <a:t>Došlo je do promena u proporcijama lobanje: veličina lica u odnosu na druge delove lobanje je smanjena.</a:t>
            </a:r>
          </a:p>
          <a:p>
            <a:r>
              <a:rPr lang="sr-Latn-RS" dirty="0">
                <a:latin typeface="Trebuchet MS" panose="020B0603020202020204" pitchFamily="34" charset="0"/>
              </a:rPr>
              <a:t>Na osnovu nekih karakteristika lobanje iz Petralone (Grčka), pretpostavlja se da su arhaični ljudi mogli da govore.</a:t>
            </a:r>
          </a:p>
          <a:p>
            <a:r>
              <a:rPr lang="sr-Latn-RS" dirty="0">
                <a:latin typeface="Trebuchet MS"/>
              </a:rPr>
              <a:t>Najstariji predstavnici u Evropi su živeli u periodu velikih klimatskih promena, krajem </a:t>
            </a:r>
            <a:r>
              <a:rPr lang="sr-Latn-RS" dirty="0" err="1">
                <a:latin typeface="Trebuchet MS"/>
              </a:rPr>
              <a:t>interglacijalnog</a:t>
            </a:r>
            <a:r>
              <a:rPr lang="sr-Latn-RS" dirty="0">
                <a:latin typeface="Trebuchet MS"/>
              </a:rPr>
              <a:t> i početkom glacijalnog perioda.</a:t>
            </a:r>
          </a:p>
        </p:txBody>
      </p:sp>
    </p:spTree>
    <p:extLst>
      <p:ext uri="{BB962C8B-B14F-4D97-AF65-F5344CB8AC3E}">
        <p14:creationId xmlns:p14="http://schemas.microsoft.com/office/powerpoint/2010/main" xmlns="" val="34523866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Scientists Determine Height of Homo Heidelbergensis | Anthropology |  Sci-News.com">
            <a:extLst>
              <a:ext uri="{FF2B5EF4-FFF2-40B4-BE49-F238E27FC236}">
                <a16:creationId xmlns:a16="http://schemas.microsoft.com/office/drawing/2014/main" xmlns="" id="{4A8CEA5F-FAD3-4A6B-A34B-6B4A5B7C3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076325"/>
            <a:ext cx="6096000" cy="470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EF1101D-C361-4D8C-B86F-5FF693691117}"/>
              </a:ext>
            </a:extLst>
          </p:cNvPr>
          <p:cNvSpPr txBox="1"/>
          <p:nvPr/>
        </p:nvSpPr>
        <p:spPr>
          <a:xfrm>
            <a:off x="3009900" y="6296025"/>
            <a:ext cx="63531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1100" dirty="0">
                <a:hlinkClick r:id="rId3"/>
              </a:rPr>
              <a:t>https://www.sci.news/othersciences/anthropology/article00369.html</a:t>
            </a:r>
            <a:endParaRPr lang="sr-Latn-RS" sz="1100" dirty="0"/>
          </a:p>
        </p:txBody>
      </p:sp>
    </p:spTree>
    <p:extLst>
      <p:ext uri="{BB962C8B-B14F-4D97-AF65-F5344CB8AC3E}">
        <p14:creationId xmlns:p14="http://schemas.microsoft.com/office/powerpoint/2010/main" xmlns="" val="23764975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eological Periods Poster | Geologic time scale, Geology, History of earth">
            <a:extLst>
              <a:ext uri="{FF2B5EF4-FFF2-40B4-BE49-F238E27FC236}">
                <a16:creationId xmlns:a16="http://schemas.microsoft.com/office/drawing/2014/main" xmlns="" id="{54E30288-708A-8F1E-88CA-0DB63EB35E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3286" y="-2285"/>
            <a:ext cx="4833256" cy="6819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397593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EE84FBA-3FC7-465E-BA90-DCDAABB78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</p:spPr>
        <p:txBody>
          <a:bodyPr>
            <a:normAutofit/>
          </a:bodyPr>
          <a:lstStyle/>
          <a:p>
            <a:r>
              <a:rPr lang="sr-Latn-RS" i="1" dirty="0"/>
              <a:t>Homo neanderthalensis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FC7293B-B5C2-4733-B972-216978FACA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603500"/>
            <a:ext cx="5322045" cy="42545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sr-Latn-RS" sz="1600" dirty="0"/>
              <a:t>Oko statusa „neandertalskog čoveka“, da li je on podvrsta naše vrste ili zasebna vrsta, dugo su se vodile polemike.</a:t>
            </a:r>
          </a:p>
          <a:p>
            <a:pPr>
              <a:lnSpc>
                <a:spcPct val="90000"/>
              </a:lnSpc>
            </a:pPr>
            <a:r>
              <a:rPr lang="sr-Latn-RS" sz="1600" dirty="0"/>
              <a:t>Johan Furlot, 1856. god. u Nemačkoj (Feldhofer, dolina Neander), otkriveni fosilni ostaci.</a:t>
            </a:r>
          </a:p>
          <a:p>
            <a:pPr>
              <a:lnSpc>
                <a:spcPct val="90000"/>
              </a:lnSpc>
            </a:pPr>
            <a:r>
              <a:rPr lang="sr-Latn-RS" sz="1600" dirty="0"/>
              <a:t>Živeo je u periodu od pre 500 000 – 30 000 god.</a:t>
            </a:r>
          </a:p>
          <a:p>
            <a:pPr>
              <a:lnSpc>
                <a:spcPct val="90000"/>
              </a:lnSpc>
            </a:pPr>
            <a:r>
              <a:rPr lang="sr-Latn-RS" sz="1600" dirty="0"/>
              <a:t>Živeo je širom Evrope i Bliskog istoka (u zapadnoj Aziji se proširio do juga Sibira). Neki od najpoznatijih nalazišta fosila: Feldhofer (Nemačka), La Ferasi (Francuska), Vindija (Hrvatska), Šanidar (Irak), Mezmajskaja (Rusija).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2651979-9D31-4269-8624-194073AF92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84"/>
          <a:stretch/>
        </p:blipFill>
        <p:spPr>
          <a:xfrm>
            <a:off x="6838950" y="2603500"/>
            <a:ext cx="4533408" cy="225769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B5A045E-61C6-4C16-A855-329311FB684B}"/>
              </a:ext>
            </a:extLst>
          </p:cNvPr>
          <p:cNvSpPr txBox="1"/>
          <p:nvPr/>
        </p:nvSpPr>
        <p:spPr>
          <a:xfrm>
            <a:off x="6838950" y="5058459"/>
            <a:ext cx="4533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1200" dirty="0">
                <a:hlinkClick r:id="rId3"/>
              </a:rPr>
              <a:t>https://www.researchgate.net/figure/Map-representing-Neanderthal-geographical-distribution-in-groups_fig2_24278457</a:t>
            </a:r>
            <a:endParaRPr lang="sr-Latn-RS" sz="1200" dirty="0"/>
          </a:p>
        </p:txBody>
      </p:sp>
    </p:spTree>
    <p:extLst>
      <p:ext uri="{BB962C8B-B14F-4D97-AF65-F5344CB8AC3E}">
        <p14:creationId xmlns:p14="http://schemas.microsoft.com/office/powerpoint/2010/main" xmlns="" val="23331572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EEA38B-2594-4479-BF16-9C8B6DF17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r-Latn-R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D616E2F-75B8-4A49-A2D3-23472B8067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sr-Latn-RS" dirty="0"/>
              <a:t>Lobanja je duža i niža, sa istaknutim vilicama i zakošenim čelom (u odnosu na savremenog čoveka).</a:t>
            </a:r>
          </a:p>
          <a:p>
            <a:r>
              <a:rPr lang="sr-Latn-RS" dirty="0"/>
              <a:t>Srednji deo lica je isturen (ova osobina se ne sreće kod </a:t>
            </a:r>
            <a:r>
              <a:rPr lang="sr-Latn-RS" i="1" dirty="0"/>
              <a:t>H.erectus</a:t>
            </a:r>
            <a:r>
              <a:rPr lang="sr-Latn-RS" dirty="0"/>
              <a:t>, kao ni kod savremenog čoveka).</a:t>
            </a:r>
          </a:p>
          <a:p>
            <a:r>
              <a:rPr lang="sr-Latn-RS" dirty="0" err="1"/>
              <a:t>Kranijalni</a:t>
            </a:r>
            <a:r>
              <a:rPr lang="sr-Latn-RS" dirty="0"/>
              <a:t> kapacitet: prosek 1450 cm</a:t>
            </a:r>
            <a:r>
              <a:rPr lang="sr-Latn-RS" dirty="0">
                <a:latin typeface="Trebuchet MS"/>
              </a:rPr>
              <a:t>³, nešto je veći nego kod savremenih ljudi (1350</a:t>
            </a:r>
            <a:r>
              <a:rPr lang="sr-Latn-RS" dirty="0"/>
              <a:t>cm</a:t>
            </a:r>
            <a:r>
              <a:rPr lang="sr-Latn-RS" dirty="0">
                <a:latin typeface="Trebuchet MS"/>
              </a:rPr>
              <a:t>³), što se povezuje sa većom telesnom masom.</a:t>
            </a:r>
          </a:p>
          <a:p>
            <a:r>
              <a:rPr lang="sr-Latn-RS" dirty="0">
                <a:latin typeface="Trebuchet MS"/>
              </a:rPr>
              <a:t>Po građi tela, slični su savremenim ljudima, adaptiranim naživot u hladnim predelima – niski i zdepasti (smanjena površina, sa koje se odaje toplota), izuzetno snažni, na šta ukazuju teške i masivne kosti, sa tragovima snažnih mišića. Nos je veliki-zagrevanje vazduha.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CD92F05-6FC6-42B9-8F83-A3E65679E1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0613" y="973669"/>
            <a:ext cx="2066925" cy="48387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3848363-0889-4E8F-B68D-B9DC5DDE693B}"/>
              </a:ext>
            </a:extLst>
          </p:cNvPr>
          <p:cNvSpPr txBox="1"/>
          <p:nvPr/>
        </p:nvSpPr>
        <p:spPr>
          <a:xfrm>
            <a:off x="8972550" y="5884331"/>
            <a:ext cx="3219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1200" dirty="0">
                <a:hlinkClick r:id="rId3"/>
              </a:rPr>
              <a:t>https://www.sciencedirect.com/topics/biochemistry-genetics-and-molecular-biology/homo-neanderthalensis</a:t>
            </a:r>
            <a:endParaRPr lang="sr-Latn-RS" sz="1200" dirty="0"/>
          </a:p>
        </p:txBody>
      </p:sp>
    </p:spTree>
    <p:extLst>
      <p:ext uri="{BB962C8B-B14F-4D97-AF65-F5344CB8AC3E}">
        <p14:creationId xmlns:p14="http://schemas.microsoft.com/office/powerpoint/2010/main" xmlns="" val="9137727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114590E-AB30-4697-875C-8515AA772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r-Latn-R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C88F4C2-F142-499B-B55D-69A682C28C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70000" lnSpcReduction="20000"/>
          </a:bodyPr>
          <a:lstStyle/>
          <a:p>
            <a:r>
              <a:rPr lang="sr-Latn-RS" dirty="0"/>
              <a:t>Imali su razvijenu materijalnu kulturu i mnogo napredniju tehnologiju izrade oruđa u odnosu na H.erectus i arhaičnog čoveka.</a:t>
            </a:r>
          </a:p>
          <a:p>
            <a:r>
              <a:rPr lang="sr-Latn-RS" dirty="0" err="1"/>
              <a:t>Musterijanska</a:t>
            </a:r>
            <a:r>
              <a:rPr lang="sr-Latn-RS" dirty="0"/>
              <a:t> tehnologija izrade oruđa - komade kamena lepe za štapove (koplja). Bili su izuzetni lovci.</a:t>
            </a:r>
          </a:p>
          <a:p>
            <a:r>
              <a:rPr lang="sr-Latn-RS" dirty="0"/>
              <a:t>Tragovi na skeletima ukazuju da su vodili brigu o povređenima i bolesnima i prvi su sahranjivali svoje mrtve (najstarija grobna mesta su starosti oko 100 000 god.).</a:t>
            </a:r>
          </a:p>
          <a:p>
            <a:r>
              <a:rPr lang="sr-Latn-RS" dirty="0"/>
              <a:t>Gen FOXP2 – evolucija govora.</a:t>
            </a:r>
          </a:p>
          <a:p>
            <a:r>
              <a:rPr lang="sr-Latn-RS" dirty="0"/>
              <a:t>Fosilni tragovi neandertalaca nestaju pre oko 30 000 god.</a:t>
            </a:r>
          </a:p>
          <a:p>
            <a:r>
              <a:rPr lang="sr-Latn-RS" dirty="0"/>
              <a:t>Uzroci iščezavanja:</a:t>
            </a:r>
          </a:p>
          <a:p>
            <a:pPr>
              <a:buAutoNum type="alphaLcPeriod"/>
            </a:pPr>
            <a:r>
              <a:rPr lang="sr-Latn-RS" dirty="0"/>
              <a:t>Promena klime (erupcija vulkana pre 40 000 god.)</a:t>
            </a:r>
          </a:p>
          <a:p>
            <a:pPr>
              <a:buAutoNum type="alphaLcPeriod"/>
            </a:pPr>
            <a:r>
              <a:rPr lang="sr-Latn-RS" dirty="0"/>
              <a:t>Indirektna borba za resurse sa savremenim čovekom</a:t>
            </a:r>
          </a:p>
          <a:p>
            <a:r>
              <a:rPr lang="sr-Latn-RS" dirty="0"/>
              <a:t>Pretpostavljalo se da je </a:t>
            </a:r>
            <a:r>
              <a:rPr lang="sr-Latn-RS" i="1" dirty="0"/>
              <a:t>H. sapiens</a:t>
            </a:r>
            <a:r>
              <a:rPr lang="sr-Latn-RS" dirty="0"/>
              <a:t> potisnuo neandretalce, ali su postojala različita mišljenja oko toga da li su se ukrštali i da li je bilo genetičke razmene koja je potisnula osobine neandretalaca. Rezultati molekularne paleontologije su ukazali da su razlike genetičkih sekvenci velike, te da nije bilo ukrštanja.</a:t>
            </a:r>
          </a:p>
        </p:txBody>
      </p:sp>
    </p:spTree>
    <p:extLst>
      <p:ext uri="{BB962C8B-B14F-4D97-AF65-F5344CB8AC3E}">
        <p14:creationId xmlns:p14="http://schemas.microsoft.com/office/powerpoint/2010/main" xmlns="" val="186524825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B2E52D4-1360-60AB-19CD-834A9D95A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</p:spPr>
        <p:txBody>
          <a:bodyPr>
            <a:normAutofit/>
          </a:bodyPr>
          <a:lstStyle/>
          <a:p>
            <a:r>
              <a:rPr lang="en-US" dirty="0" err="1"/>
              <a:t>Denisovci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5E641E4-6B8D-32CA-7E79-049688240F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603500"/>
            <a:ext cx="6397313" cy="34163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Savremenici</a:t>
            </a:r>
            <a:r>
              <a:rPr lang="en-US" dirty="0"/>
              <a:t> </a:t>
            </a:r>
            <a:r>
              <a:rPr lang="en-US" dirty="0" err="1"/>
              <a:t>neandertalaca</a:t>
            </a:r>
            <a:r>
              <a:rPr lang="en-US" dirty="0"/>
              <a:t>;</a:t>
            </a:r>
          </a:p>
          <a:p>
            <a:r>
              <a:rPr lang="en-US" dirty="0"/>
              <a:t>Severna, </a:t>
            </a:r>
            <a:r>
              <a:rPr lang="en-US" dirty="0" err="1"/>
              <a:t>istočna</a:t>
            </a:r>
            <a:r>
              <a:rPr lang="en-US" dirty="0"/>
              <a:t>, </a:t>
            </a:r>
            <a:r>
              <a:rPr lang="en-US" dirty="0" err="1"/>
              <a:t>južna</a:t>
            </a:r>
            <a:r>
              <a:rPr lang="en-US" dirty="0"/>
              <a:t> </a:t>
            </a:r>
            <a:r>
              <a:rPr lang="en-US" dirty="0" err="1"/>
              <a:t>Azija</a:t>
            </a:r>
            <a:r>
              <a:rPr lang="en-US" dirty="0"/>
              <a:t> I </a:t>
            </a:r>
            <a:r>
              <a:rPr lang="en-US" dirty="0" err="1"/>
              <a:t>Australija</a:t>
            </a:r>
            <a:r>
              <a:rPr lang="en-US" dirty="0"/>
              <a:t>. </a:t>
            </a:r>
            <a:r>
              <a:rPr lang="en-US" dirty="0" err="1"/>
              <a:t>Nalazište</a:t>
            </a:r>
            <a:r>
              <a:rPr lang="en-US" dirty="0"/>
              <a:t>: </a:t>
            </a:r>
            <a:r>
              <a:rPr lang="en-US" dirty="0" err="1"/>
              <a:t>pećina</a:t>
            </a:r>
            <a:r>
              <a:rPr lang="en-US" dirty="0"/>
              <a:t> Denisova (Sibir).</a:t>
            </a:r>
          </a:p>
          <a:p>
            <a:r>
              <a:rPr lang="en-US" dirty="0" err="1"/>
              <a:t>Ukrštali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se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neandertalcima</a:t>
            </a:r>
            <a:r>
              <a:rPr lang="en-US" dirty="0"/>
              <a:t> I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savremenim</a:t>
            </a:r>
            <a:r>
              <a:rPr lang="en-US" dirty="0"/>
              <a:t> </a:t>
            </a:r>
            <a:r>
              <a:rPr lang="en-US" dirty="0" err="1"/>
              <a:t>čovekom</a:t>
            </a:r>
            <a:r>
              <a:rPr lang="en-US" dirty="0"/>
              <a:t> (</a:t>
            </a:r>
            <a:r>
              <a:rPr lang="en-US" dirty="0" err="1"/>
              <a:t>Melanežani</a:t>
            </a:r>
            <a:r>
              <a:rPr lang="en-US" dirty="0"/>
              <a:t> I </a:t>
            </a:r>
            <a:r>
              <a:rPr lang="en-US" dirty="0" err="1"/>
              <a:t>Aboridžini</a:t>
            </a:r>
            <a:r>
              <a:rPr lang="en-US" dirty="0"/>
              <a:t> </a:t>
            </a:r>
            <a:r>
              <a:rPr lang="en-US" dirty="0" err="1"/>
              <a:t>imaju</a:t>
            </a:r>
            <a:r>
              <a:rPr lang="en-US" dirty="0"/>
              <a:t> 5% DNK </a:t>
            </a:r>
            <a:r>
              <a:rPr lang="en-US" dirty="0" err="1"/>
              <a:t>sličnosti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denisovcima</a:t>
            </a:r>
            <a:r>
              <a:rPr lang="en-US" dirty="0"/>
              <a:t>).</a:t>
            </a:r>
          </a:p>
          <a:p>
            <a:r>
              <a:rPr lang="en-US" dirty="0" err="1"/>
              <a:t>Prilagođeni</a:t>
            </a:r>
            <a:r>
              <a:rPr lang="en-US" dirty="0"/>
              <a:t> </a:t>
            </a:r>
            <a:r>
              <a:rPr lang="en-US" dirty="0" err="1"/>
              <a:t>uslovima</a:t>
            </a:r>
            <a:r>
              <a:rPr lang="en-US" dirty="0"/>
              <a:t> </a:t>
            </a:r>
            <a:r>
              <a:rPr lang="en-US" dirty="0" err="1"/>
              <a:t>hipoksije</a:t>
            </a:r>
            <a:r>
              <a:rPr lang="en-US" dirty="0"/>
              <a:t> (Tibet). </a:t>
            </a:r>
          </a:p>
        </p:txBody>
      </p:sp>
      <p:pic>
        <p:nvPicPr>
          <p:cNvPr id="5" name="Picture 4" descr="Nature">
            <a:extLst>
              <a:ext uri="{FF2B5EF4-FFF2-40B4-BE49-F238E27FC236}">
                <a16:creationId xmlns:a16="http://schemas.microsoft.com/office/drawing/2014/main" xmlns="" id="{B3ECDB43-3F39-5856-2C27-3B30C7AAD4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35" r="-2" b="-2"/>
          <a:stretch/>
        </p:blipFill>
        <p:spPr>
          <a:xfrm>
            <a:off x="8020571" y="2775951"/>
            <a:ext cx="3080048" cy="3067163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17492788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460EBF-3FE8-58AB-003F-AECC9C94C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</p:spPr>
        <p:txBody>
          <a:bodyPr>
            <a:normAutofit/>
          </a:bodyPr>
          <a:lstStyle/>
          <a:p>
            <a:r>
              <a:rPr lang="en-US" i="1" dirty="0"/>
              <a:t>Homo naledi</a:t>
            </a:r>
          </a:p>
        </p:txBody>
      </p:sp>
      <p:pic>
        <p:nvPicPr>
          <p:cNvPr id="4" name="Picture 3" descr="Unknown: Cave of Bones' Netflix Documentary Review: Stream It Or Skip It?">
            <a:extLst>
              <a:ext uri="{FF2B5EF4-FFF2-40B4-BE49-F238E27FC236}">
                <a16:creationId xmlns:a16="http://schemas.microsoft.com/office/drawing/2014/main" xmlns="" id="{732D4B63-BC10-8C64-C747-670777D973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467" y="2863825"/>
            <a:ext cx="4345024" cy="2891415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26E79A8-3406-F174-D687-2D133BCEE5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0954" y="2603500"/>
            <a:ext cx="5211979" cy="34163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err="1"/>
              <a:t>Slepa</a:t>
            </a:r>
            <a:r>
              <a:rPr lang="en-US" dirty="0"/>
              <a:t> grana u </a:t>
            </a:r>
            <a:r>
              <a:rPr lang="en-US" err="1"/>
              <a:t>filogenetskom</a:t>
            </a:r>
            <a:r>
              <a:rPr lang="en-US" dirty="0"/>
              <a:t> </a:t>
            </a:r>
            <a:r>
              <a:rPr lang="en-US" err="1"/>
              <a:t>stablu</a:t>
            </a:r>
            <a:r>
              <a:rPr lang="en-US"/>
              <a:t>.</a:t>
            </a:r>
          </a:p>
          <a:p>
            <a:r>
              <a:rPr lang="en-US" dirty="0" err="1"/>
              <a:t>Pećina</a:t>
            </a:r>
            <a:r>
              <a:rPr lang="en-US" dirty="0"/>
              <a:t> </a:t>
            </a:r>
            <a:r>
              <a:rPr lang="en-US" dirty="0" err="1"/>
              <a:t>južne</a:t>
            </a:r>
            <a:r>
              <a:rPr lang="en-US" dirty="0"/>
              <a:t> </a:t>
            </a:r>
            <a:r>
              <a:rPr lang="en-US" dirty="0" err="1"/>
              <a:t>Afrike</a:t>
            </a:r>
            <a:r>
              <a:rPr lang="en-US" dirty="0"/>
              <a:t>, 2013. god., </a:t>
            </a:r>
            <a:r>
              <a:rPr lang="en-US" dirty="0" err="1"/>
              <a:t>pronađeni</a:t>
            </a:r>
            <a:r>
              <a:rPr lang="en-US" dirty="0"/>
              <a:t> </a:t>
            </a:r>
            <a:r>
              <a:rPr lang="en-US" dirty="0" err="1"/>
              <a:t>delovi</a:t>
            </a:r>
            <a:r>
              <a:rPr lang="en-US" dirty="0"/>
              <a:t> </a:t>
            </a:r>
            <a:r>
              <a:rPr lang="en-US" dirty="0" err="1"/>
              <a:t>skeleta</a:t>
            </a:r>
            <a:r>
              <a:rPr lang="en-US" dirty="0"/>
              <a:t>, koji </a:t>
            </a:r>
            <a:r>
              <a:rPr lang="en-US" dirty="0" err="1"/>
              <a:t>ukazuju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sličnost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i="1" dirty="0"/>
              <a:t>H. sapiens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i="1" dirty="0"/>
              <a:t>H. neanderthalensis</a:t>
            </a:r>
            <a:r>
              <a:rPr lang="en-US" dirty="0"/>
              <a:t>, </a:t>
            </a:r>
            <a:r>
              <a:rPr lang="en-US" dirty="0" err="1"/>
              <a:t>ali</a:t>
            </a:r>
            <a:r>
              <a:rPr lang="en-US" dirty="0"/>
              <a:t> je </a:t>
            </a:r>
            <a:r>
              <a:rPr lang="en-US" dirty="0" err="1"/>
              <a:t>kranijalni</a:t>
            </a:r>
            <a:r>
              <a:rPr lang="en-US" dirty="0"/>
              <a:t> </a:t>
            </a:r>
            <a:r>
              <a:rPr lang="en-US" dirty="0" err="1"/>
              <a:t>kapacitet</a:t>
            </a:r>
            <a:r>
              <a:rPr lang="en-US" dirty="0"/>
              <a:t> </a:t>
            </a:r>
            <a:r>
              <a:rPr lang="en-US" dirty="0" err="1"/>
              <a:t>dosta</a:t>
            </a:r>
            <a:r>
              <a:rPr lang="en-US" dirty="0"/>
              <a:t> </a:t>
            </a:r>
            <a:r>
              <a:rPr lang="en-US" dirty="0" err="1"/>
              <a:t>manji</a:t>
            </a:r>
            <a:r>
              <a:rPr lang="en-US" dirty="0"/>
              <a:t> (</a:t>
            </a:r>
            <a:r>
              <a:rPr lang="en-US" dirty="0" err="1"/>
              <a:t>oko</a:t>
            </a:r>
            <a:r>
              <a:rPr lang="en-US" dirty="0"/>
              <a:t> 500 cm3).</a:t>
            </a:r>
          </a:p>
          <a:p>
            <a:endParaRPr lang="en-US" dirty="0"/>
          </a:p>
          <a:p>
            <a:r>
              <a:rPr lang="en-US" dirty="0">
                <a:ea typeface="+mn-lt"/>
                <a:cs typeface="+mn-lt"/>
                <a:hlinkClick r:id="rId3"/>
              </a:rPr>
              <a:t>https://worldofpaleoanthropology.org/2023/01/15/interested-in-homo-naledi/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3459494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A5439F-CF8A-37C9-C7AD-B84265377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</p:spPr>
        <p:txBody>
          <a:bodyPr>
            <a:normAutofit/>
          </a:bodyPr>
          <a:lstStyle/>
          <a:p>
            <a:r>
              <a:rPr lang="en-US" i="1" dirty="0"/>
              <a:t>Homo floresiensis - </a:t>
            </a:r>
            <a:r>
              <a:rPr lang="en-US" dirty="0"/>
              <a:t>"</a:t>
            </a:r>
            <a:r>
              <a:rPr lang="en-US" err="1"/>
              <a:t>Hobiti</a:t>
            </a:r>
            <a:r>
              <a:rPr lang="en-US" dirty="0"/>
              <a:t>"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40F768B-770E-2AD0-125B-CC1676A014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5" y="2603500"/>
            <a:ext cx="3481054" cy="34163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600"/>
              <a:t>Ostrvo Flores, Indonezija, 2003 god. (pre 100 000 do pre 17 000 god.)</a:t>
            </a:r>
          </a:p>
          <a:p>
            <a:r>
              <a:rPr lang="en-US" sz="1600"/>
              <a:t>Kranijalni kapacitet oko 400 cm3, do 30 kg - "ostrvski efekat"</a:t>
            </a:r>
          </a:p>
          <a:p>
            <a:r>
              <a:rPr lang="en-US" sz="1600" dirty="0" err="1"/>
              <a:t>Koristi</a:t>
            </a:r>
            <a:r>
              <a:rPr lang="en-US" sz="1600" dirty="0"/>
              <a:t> </a:t>
            </a:r>
            <a:r>
              <a:rPr lang="en-US" sz="1600" dirty="0" err="1"/>
              <a:t>kameno</a:t>
            </a:r>
            <a:r>
              <a:rPr lang="en-US" sz="1600" dirty="0"/>
              <a:t> </a:t>
            </a:r>
            <a:r>
              <a:rPr lang="en-US" sz="1600" dirty="0" err="1"/>
              <a:t>oruđe</a:t>
            </a:r>
            <a:r>
              <a:rPr lang="en-US" sz="1600" dirty="0"/>
              <a:t>.</a:t>
            </a:r>
          </a:p>
          <a:p>
            <a:r>
              <a:rPr lang="en-US" sz="1600"/>
              <a:t>Slepa grana u evoluciji čoveka. </a:t>
            </a:r>
          </a:p>
        </p:txBody>
      </p:sp>
      <p:pic>
        <p:nvPicPr>
          <p:cNvPr id="4" name="Picture 3" descr="Image result for floresiensis | Prehistoric animals, Ancient humans, Early  humans">
            <a:extLst>
              <a:ext uri="{FF2B5EF4-FFF2-40B4-BE49-F238E27FC236}">
                <a16:creationId xmlns:a16="http://schemas.microsoft.com/office/drawing/2014/main" xmlns="" id="{48B0F03A-C6B0-EFCA-214A-99C9128119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303" r="1" b="7240"/>
          <a:stretch/>
        </p:blipFill>
        <p:spPr>
          <a:xfrm>
            <a:off x="4984956" y="2775951"/>
            <a:ext cx="6158802" cy="3067163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33261333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E2DCDBE-CECC-9D54-0AEB-59556DC9E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Pitanja</a:t>
            </a:r>
            <a:r>
              <a:rPr lang="en-US" dirty="0"/>
              <a:t> </a:t>
            </a:r>
            <a:r>
              <a:rPr lang="en-US" dirty="0" err="1"/>
              <a:t>i</a:t>
            </a:r>
            <a:r>
              <a:rPr lang="en-US" dirty="0"/>
              <a:t> </a:t>
            </a:r>
            <a:r>
              <a:rPr lang="en-US" dirty="0" err="1"/>
              <a:t>zadaci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FED1E7F-A9E1-292F-C687-5F2FA2ECC6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err="1"/>
              <a:t>Odgovoriti</a:t>
            </a:r>
            <a:r>
              <a:rPr lang="en-US" dirty="0"/>
              <a:t> </a:t>
            </a:r>
            <a:r>
              <a:rPr lang="en-US" err="1"/>
              <a:t>na</a:t>
            </a:r>
            <a:r>
              <a:rPr lang="en-US" dirty="0"/>
              <a:t> </a:t>
            </a:r>
            <a:r>
              <a:rPr lang="en-US" err="1"/>
              <a:t>pitanja</a:t>
            </a:r>
            <a:r>
              <a:rPr lang="en-US" dirty="0"/>
              <a:t> u </a:t>
            </a:r>
            <a:r>
              <a:rPr lang="en-US" err="1"/>
              <a:t>svesci</a:t>
            </a:r>
            <a:r>
              <a:rPr lang="en-US"/>
              <a:t> (str. 43)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15886896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4BD866F-64E6-4B1C-AEA8-E9EC99C64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i="1" dirty="0"/>
              <a:t>Homo sapiens </a:t>
            </a:r>
            <a:r>
              <a:rPr lang="sr-Latn-RS" dirty="0"/>
              <a:t>– savremeni čovek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5269A07-B629-4536-A6EC-F173D23A92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sr-Latn-RS" dirty="0"/>
              <a:t>Prvi put se pojavljuje pre oko 190 000 god.</a:t>
            </a:r>
          </a:p>
          <a:p>
            <a:r>
              <a:rPr lang="sr-Latn-RS" dirty="0"/>
              <a:t>Prosečan kranijalni kapacitet je oko 1350cm</a:t>
            </a:r>
            <a:r>
              <a:rPr lang="sr-Latn-RS" dirty="0">
                <a:latin typeface="Trebuchet MS" panose="020B0603020202020204" pitchFamily="34" charset="0"/>
              </a:rPr>
              <a:t>³.</a:t>
            </a:r>
          </a:p>
          <a:p>
            <a:r>
              <a:rPr lang="sr-Latn-RS" dirty="0">
                <a:latin typeface="Trebuchet MS" panose="020B0603020202020204" pitchFamily="34" charset="0"/>
              </a:rPr>
              <a:t>Lice je smanjeno u odnosu na ukupnu veličinu lobanje, čelo je visoko, brada istaknuta, a nadočni lukovi nisu izraženi.</a:t>
            </a:r>
          </a:p>
          <a:p>
            <a:r>
              <a:rPr lang="sr-Latn-RS" dirty="0">
                <a:latin typeface="Trebuchet MS" panose="020B0603020202020204" pitchFamily="34" charset="0"/>
              </a:rPr>
              <a:t>Skelet je nežnije građe – lakše su kosti u odnosu na prethodne vrste.</a:t>
            </a:r>
          </a:p>
          <a:p>
            <a:r>
              <a:rPr lang="sr-Latn-RS" dirty="0">
                <a:latin typeface="Trebuchet MS" panose="020B0603020202020204" pitchFamily="34" charset="0"/>
              </a:rPr>
              <a:t>Pre oko 40 000 god. nastaje kromanjonska kultura, oruđe je znatno usavršeno, a nešto kasnije se javlja pećinsko slikarstvo, kao i domestifikacija biljaka i životinja i izrada odela od kože.</a:t>
            </a:r>
          </a:p>
          <a:p>
            <a:r>
              <a:rPr lang="sr-Latn-RS" dirty="0">
                <a:latin typeface="Trebuchet MS" panose="020B0603020202020204" pitchFamily="34" charset="0"/>
              </a:rPr>
              <a:t>Trend smanjenja zuba i vilice, gracilnije građe tela nastavlja se i tokom poslednjih nekoliko desetina godina.</a:t>
            </a:r>
          </a:p>
          <a:p>
            <a:r>
              <a:rPr lang="sr-Latn-RS" dirty="0">
                <a:latin typeface="Trebuchet MS" panose="020B0603020202020204" pitchFamily="34" charset="0"/>
              </a:rPr>
              <a:t>U najpoznatije nalaze spada tyv. Kromanjonski čovek (Kro Manjon, Francuska, pre oko 30 000 god.).</a:t>
            </a:r>
          </a:p>
          <a:p>
            <a:pPr marL="0" indent="0">
              <a:buNone/>
            </a:pPr>
            <a:endParaRPr lang="sr-Latn-RS" dirty="0">
              <a:latin typeface="Trebuchet MS" panose="020B0603020202020204" pitchFamily="34" charset="0"/>
            </a:endParaRPr>
          </a:p>
          <a:p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xmlns="" val="39324387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E68DF38-4BC3-4E78-8449-B20DA3F6E3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890587"/>
            <a:ext cx="7620000" cy="50768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B62F2A2-9474-4439-95BA-D92C171174E4}"/>
              </a:ext>
            </a:extLst>
          </p:cNvPr>
          <p:cNvSpPr txBox="1"/>
          <p:nvPr/>
        </p:nvSpPr>
        <p:spPr>
          <a:xfrm>
            <a:off x="2486025" y="6114276"/>
            <a:ext cx="70008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1200" dirty="0">
                <a:hlinkClick r:id="rId3"/>
              </a:rPr>
              <a:t>https://www.sciencephoto.com/media/481126/view/cro-magnon-and-neanderthal-models</a:t>
            </a:r>
            <a:endParaRPr lang="sr-Latn-RS" sz="1200" dirty="0"/>
          </a:p>
        </p:txBody>
      </p:sp>
    </p:spTree>
    <p:extLst>
      <p:ext uri="{BB962C8B-B14F-4D97-AF65-F5344CB8AC3E}">
        <p14:creationId xmlns:p14="http://schemas.microsoft.com/office/powerpoint/2010/main" xmlns="" val="272361331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8B3DE56-8CCA-4DAF-AE57-EAAEF897B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i="1" dirty="0"/>
              <a:t>Homo sapiens sapiens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D6CAB6D-215E-491C-91CD-36E04495CD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Latn-RS" dirty="0"/>
              <a:t>Savremeni čovek je biotički faktor izuzetne snage, zbog čega se izdvaja kao antropogeni faktor.</a:t>
            </a:r>
          </a:p>
          <a:p>
            <a:r>
              <a:rPr lang="sr-Latn-RS" dirty="0"/>
              <a:t>Prirodu ne koristi, već iskorišćava i ima mogućnosti da naseli najnepristupačnije delove Zemlje.</a:t>
            </a:r>
          </a:p>
          <a:p>
            <a:r>
              <a:rPr lang="sr-Latn-RS" dirty="0"/>
              <a:t>Od ostalih vrsta se izdvaja:</a:t>
            </a:r>
          </a:p>
          <a:p>
            <a:pPr>
              <a:buFontTx/>
              <a:buChar char="-"/>
            </a:pPr>
            <a:r>
              <a:rPr lang="sr-Latn-RS" dirty="0"/>
              <a:t>Kosmopolitizmom – široki areal rasprostranjenja;</a:t>
            </a:r>
          </a:p>
          <a:p>
            <a:pPr>
              <a:buFontTx/>
              <a:buChar char="-"/>
            </a:pPr>
            <a:r>
              <a:rPr lang="sr-Latn-RS" dirty="0"/>
              <a:t>Univerzalni potrošač </a:t>
            </a:r>
          </a:p>
          <a:p>
            <a:pPr>
              <a:buFontTx/>
              <a:buChar char="-"/>
            </a:pPr>
            <a:r>
              <a:rPr lang="sr-Latn-RS" dirty="0"/>
              <a:t>Otrgao se prirodnim mehanizmima kontrole rasta populacije i brojnost raste eksponencijalno.</a:t>
            </a:r>
          </a:p>
        </p:txBody>
      </p:sp>
    </p:spTree>
    <p:extLst>
      <p:ext uri="{BB962C8B-B14F-4D97-AF65-F5344CB8AC3E}">
        <p14:creationId xmlns:p14="http://schemas.microsoft.com/office/powerpoint/2010/main" xmlns="" val="19020135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CDC45E6-E6E0-9157-E201-17B27D41E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Evolucija primata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AEE3509-8025-16FF-22C5-DA173221B2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/>
          </a:p>
          <a:p>
            <a:endParaRPr lang="en-US" dirty="0"/>
          </a:p>
        </p:txBody>
      </p:sp>
      <p:pic>
        <p:nvPicPr>
          <p:cNvPr id="4" name="Picture 3" descr="Can you explain the difference between hominin, hominid and hominoid in  simple terms? - Quora">
            <a:extLst>
              <a:ext uri="{FF2B5EF4-FFF2-40B4-BE49-F238E27FC236}">
                <a16:creationId xmlns:a16="http://schemas.microsoft.com/office/drawing/2014/main" xmlns="" id="{18A0C6DF-B6CF-E00E-BBC0-96FFF4EAB8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8543" y="2837627"/>
            <a:ext cx="6781800" cy="22713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C72F280-7D57-0E9C-57C5-C9A0C011A3FD}"/>
              </a:ext>
            </a:extLst>
          </p:cNvPr>
          <p:cNvSpPr txBox="1"/>
          <p:nvPr/>
        </p:nvSpPr>
        <p:spPr>
          <a:xfrm>
            <a:off x="4016829" y="5845628"/>
            <a:ext cx="191588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ea typeface="+mn-lt"/>
                <a:cs typeface="+mn-lt"/>
                <a:hlinkClick r:id="rId3"/>
              </a:rPr>
              <a:t>  Evolucija hominida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xmlns="" val="3261142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F1154D6-3041-4E9B-8D4F-384BB478D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Biologija i kultura u evoluciji čoveka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AB22B86-5098-46EA-8D15-4836BC598C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sr-Latn-RS" dirty="0"/>
              <a:t>Na evoluciju čoveka utiče biološko vertikalno prenošenje nasleđa kroz generacije, ali i horizontalno prenošenje znanja učenjem i imitacijom.</a:t>
            </a:r>
          </a:p>
          <a:p>
            <a:r>
              <a:rPr lang="sr-Latn-RS" dirty="0"/>
              <a:t>Ključne promene koje su uticale na bolje preživljavanje su razvoj lovaca i sakupljača, razvoj zemljoradnje i stočarstva i industrijska revolucija.</a:t>
            </a:r>
          </a:p>
          <a:p>
            <a:r>
              <a:rPr lang="sr-Latn-RS" dirty="0"/>
              <a:t>Povećana je količina i kvalitet hrane, osvojene su nove sredine, menjani su uslovi života – prema potrebama.</a:t>
            </a:r>
          </a:p>
          <a:p>
            <a:r>
              <a:rPr lang="sr-Latn-RS" dirty="0"/>
              <a:t>Čovek sam pravi nove selekcione pritiske na sopstvenu vrstu:</a:t>
            </a:r>
          </a:p>
          <a:p>
            <a:pPr>
              <a:buFontTx/>
              <a:buChar char="-"/>
            </a:pPr>
            <a:r>
              <a:rPr lang="sr-Latn-RS" dirty="0"/>
              <a:t>nova hrana sa viškom šećera i masti;</a:t>
            </a:r>
          </a:p>
          <a:p>
            <a:pPr>
              <a:buFontTx/>
              <a:buChar char="-"/>
            </a:pPr>
            <a:r>
              <a:rPr lang="sr-Latn-RS" dirty="0"/>
              <a:t>bolji načini i uslovi lečenja;</a:t>
            </a:r>
          </a:p>
          <a:p>
            <a:pPr>
              <a:buFontTx/>
              <a:buChar char="-"/>
            </a:pPr>
            <a:r>
              <a:rPr lang="sr-Latn-RS" dirty="0"/>
              <a:t>veće migracije stanovništva</a:t>
            </a:r>
          </a:p>
          <a:p>
            <a:pPr>
              <a:buFontTx/>
              <a:buChar char="-"/>
            </a:pPr>
            <a:r>
              <a:rPr lang="sr-Latn-RS" dirty="0"/>
              <a:t>veća zagađenost životne sredine</a:t>
            </a:r>
          </a:p>
          <a:p>
            <a:pPr>
              <a:buFontTx/>
              <a:buChar char="-"/>
            </a:pPr>
            <a:r>
              <a:rPr lang="sr-Latn-RS" dirty="0"/>
              <a:t>veća svest o štetnom uticaju na životnu sredinu.</a:t>
            </a:r>
          </a:p>
        </p:txBody>
      </p:sp>
    </p:spTree>
    <p:extLst>
      <p:ext uri="{BB962C8B-B14F-4D97-AF65-F5344CB8AC3E}">
        <p14:creationId xmlns:p14="http://schemas.microsoft.com/office/powerpoint/2010/main" xmlns="" val="318220835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01714DE-6BB6-4AD9-8634-4E4556E3E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i="1" dirty="0"/>
              <a:t>Homo sapiens</a:t>
            </a:r>
            <a:r>
              <a:rPr lang="sr-Latn-RS" dirty="0"/>
              <a:t> – adaptivni tipovi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744B1E6-6A9D-4C78-9381-DDF2A94475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Latn-RS" dirty="0"/>
              <a:t>Od kromanjonaca se razvijaju tri adaptivna tipa:</a:t>
            </a:r>
          </a:p>
          <a:p>
            <a:pPr>
              <a:buFontTx/>
              <a:buChar char="-"/>
            </a:pPr>
            <a:r>
              <a:rPr lang="sr-Latn-RS" dirty="0"/>
              <a:t>Mongoloidni</a:t>
            </a:r>
          </a:p>
          <a:p>
            <a:pPr>
              <a:buFontTx/>
              <a:buChar char="-"/>
            </a:pPr>
            <a:r>
              <a:rPr lang="sr-Latn-RS" dirty="0"/>
              <a:t>Kavkazoidni</a:t>
            </a:r>
          </a:p>
          <a:p>
            <a:pPr>
              <a:buFontTx/>
              <a:buChar char="-"/>
            </a:pPr>
            <a:r>
              <a:rPr lang="sr-Latn-RS" dirty="0"/>
              <a:t>Negroidni </a:t>
            </a:r>
          </a:p>
          <a:p>
            <a:r>
              <a:rPr lang="sr-Latn-RS" dirty="0"/>
              <a:t>Promene u društvenom i kulturnom životu</a:t>
            </a:r>
          </a:p>
          <a:p>
            <a:r>
              <a:rPr lang="sr-Latn-RS" dirty="0"/>
              <a:t>Ne postoje rase, već adaptivni tipovi – razlike u spoljašnjem izgledu su nastale usled različitih uslova života.</a:t>
            </a:r>
          </a:p>
          <a:p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xmlns="" val="17784320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8079039-0513-40F8-83BE-6D32E4C3A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Negroidni tip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BD70154-2A9E-47D2-929C-073270448C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Latn-RS" dirty="0"/>
              <a:t>Koža – tamnija boja, kosa – crna, kovrdžava, nos- pljosnat, široke nozdrve, oči – tamne. Starosedoci Afike, Južne Amerike i Australije.</a:t>
            </a:r>
          </a:p>
          <a:p>
            <a:r>
              <a:rPr lang="sr-Latn-RS" dirty="0"/>
              <a:t>Adaptacije:</a:t>
            </a:r>
          </a:p>
          <a:p>
            <a:pPr>
              <a:buFontTx/>
              <a:buChar char="-"/>
            </a:pPr>
            <a:r>
              <a:rPr lang="sr-Latn-RS" dirty="0"/>
              <a:t>Tamna boja kože – visoko UV zračenje;</a:t>
            </a:r>
          </a:p>
          <a:p>
            <a:pPr>
              <a:buFontTx/>
              <a:buChar char="-"/>
            </a:pPr>
            <a:r>
              <a:rPr lang="sr-Latn-RS" dirty="0"/>
              <a:t>Kovrdžava kosa – vazdušasti sloj štiti od sunca;</a:t>
            </a:r>
          </a:p>
          <a:p>
            <a:pPr>
              <a:buFontTx/>
              <a:buChar char="-"/>
            </a:pPr>
            <a:r>
              <a:rPr lang="sr-Latn-RS" dirty="0"/>
              <a:t>Izduženo telo, debele usne, ogoljene desni – termoregulacija.</a:t>
            </a:r>
          </a:p>
          <a:p>
            <a:pPr>
              <a:buFontTx/>
              <a:buChar char="-"/>
            </a:pPr>
            <a:endParaRPr lang="sr-Latn-R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B601458-7B87-4E60-B5D4-6072E89CAA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6066" y="3087687"/>
            <a:ext cx="2857500" cy="2447925"/>
          </a:xfrm>
          <a:prstGeom prst="rect">
            <a:avLst/>
          </a:prstGeom>
        </p:spPr>
      </p:pic>
      <p:sp>
        <p:nvSpPr>
          <p:cNvPr id="5" name="TextBox 4">
            <a:hlinkClick r:id="rId3"/>
            <a:extLst>
              <a:ext uri="{FF2B5EF4-FFF2-40B4-BE49-F238E27FC236}">
                <a16:creationId xmlns:a16="http://schemas.microsoft.com/office/drawing/2014/main" xmlns="" id="{6EF2B84A-4D55-497E-9171-7BAC305B1A99}"/>
              </a:ext>
            </a:extLst>
          </p:cNvPr>
          <p:cNvSpPr txBox="1"/>
          <p:nvPr/>
        </p:nvSpPr>
        <p:spPr>
          <a:xfrm>
            <a:off x="8593494" y="5645020"/>
            <a:ext cx="3172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1200" dirty="0">
                <a:hlinkClick r:id="rId3"/>
              </a:rPr>
              <a:t>https://en-academic.com/dic.nsf/enwiki/10907133</a:t>
            </a:r>
            <a:endParaRPr lang="sr-Latn-RS" sz="1200" dirty="0"/>
          </a:p>
        </p:txBody>
      </p:sp>
    </p:spTree>
    <p:extLst>
      <p:ext uri="{BB962C8B-B14F-4D97-AF65-F5344CB8AC3E}">
        <p14:creationId xmlns:p14="http://schemas.microsoft.com/office/powerpoint/2010/main" xmlns="" val="87047882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E9E9241-EFA3-4AF5-B89C-0F4FA8F57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</p:spPr>
        <p:txBody>
          <a:bodyPr>
            <a:normAutofit/>
          </a:bodyPr>
          <a:lstStyle/>
          <a:p>
            <a:r>
              <a:rPr lang="sr-Latn-RS" dirty="0"/>
              <a:t>Mongoloidni tip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123386C-412C-4BFB-94BF-08820AE730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467" y="3581741"/>
            <a:ext cx="4345024" cy="1455583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72EAA2A-07C2-4A43-A485-429FA5A8CF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0954" y="2603500"/>
            <a:ext cx="5211979" cy="34163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sr-Latn-RS" sz="1500"/>
              <a:t>Koža – bledožuta do crvenkasta</a:t>
            </a:r>
          </a:p>
          <a:p>
            <a:pPr>
              <a:lnSpc>
                <a:spcPct val="90000"/>
              </a:lnSpc>
            </a:pPr>
            <a:r>
              <a:rPr lang="sr-Latn-RS" sz="1500"/>
              <a:t>Kosa – ravna, crna; odsustvo maljavosti lica;</a:t>
            </a:r>
          </a:p>
          <a:p>
            <a:pPr>
              <a:lnSpc>
                <a:spcPct val="90000"/>
              </a:lnSpc>
            </a:pPr>
            <a:r>
              <a:rPr lang="sr-Latn-RS" sz="1500"/>
              <a:t>Oči – tamne, „kose“</a:t>
            </a:r>
          </a:p>
          <a:p>
            <a:pPr>
              <a:lnSpc>
                <a:spcPct val="90000"/>
              </a:lnSpc>
            </a:pPr>
            <a:r>
              <a:rPr lang="sr-Latn-RS" sz="1500"/>
              <a:t>Narodi Azije i Severne Amerike (Indijanci i Eskimi).</a:t>
            </a:r>
          </a:p>
          <a:p>
            <a:pPr>
              <a:lnSpc>
                <a:spcPct val="90000"/>
              </a:lnSpc>
            </a:pPr>
            <a:r>
              <a:rPr lang="sr-Latn-RS" sz="1500"/>
              <a:t>Adaptacije: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sr-Latn-RS" sz="1500"/>
              <a:t>Eskimi: zdepasta građa (velika površina, mala zapremina) – efikasno zadržavaju toplotu i imaju visoku produkciju energije.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sr-Latn-RS" sz="1500"/>
              <a:t>Mongoloidi (epikantus-kose oči) – zadebljanje kože gornjeg kapka sužava proreze zenice i štiti od jakih vetrova.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33C3F85-54DB-49B7-BEDF-645C179B5499}"/>
              </a:ext>
            </a:extLst>
          </p:cNvPr>
          <p:cNvSpPr txBox="1"/>
          <p:nvPr/>
        </p:nvSpPr>
        <p:spPr>
          <a:xfrm>
            <a:off x="1247775" y="5237976"/>
            <a:ext cx="41338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1200" dirty="0">
                <a:hlinkClick r:id="rId3"/>
              </a:rPr>
              <a:t>https://en-academic.com/dic.nsf/enwiki/11761293</a:t>
            </a:r>
            <a:endParaRPr lang="sr-Latn-RS" sz="1200" dirty="0"/>
          </a:p>
        </p:txBody>
      </p:sp>
    </p:spTree>
    <p:extLst>
      <p:ext uri="{BB962C8B-B14F-4D97-AF65-F5344CB8AC3E}">
        <p14:creationId xmlns:p14="http://schemas.microsoft.com/office/powerpoint/2010/main" xmlns="" val="33687194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703E15B-BBA4-4563-A610-74F5B076D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</p:spPr>
        <p:txBody>
          <a:bodyPr>
            <a:normAutofit/>
          </a:bodyPr>
          <a:lstStyle/>
          <a:p>
            <a:r>
              <a:rPr lang="sr-Latn-RS" dirty="0"/>
              <a:t>Kavkazoidni tip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4DF8F52-09A7-4E39-AF2B-24B74AD7C1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603500"/>
            <a:ext cx="5211979" cy="3416300"/>
          </a:xfrm>
        </p:spPr>
        <p:txBody>
          <a:bodyPr anchor="ctr">
            <a:normAutofit/>
          </a:bodyPr>
          <a:lstStyle/>
          <a:p>
            <a:r>
              <a:rPr lang="sr-Latn-RS" dirty="0"/>
              <a:t>Koža – pretežno svetla boja</a:t>
            </a:r>
          </a:p>
          <a:p>
            <a:r>
              <a:rPr lang="sr-Latn-RS" dirty="0"/>
              <a:t>Kosa – različite nijanse i boje, preovlađuje svetla</a:t>
            </a:r>
          </a:p>
          <a:p>
            <a:r>
              <a:rPr lang="sr-Latn-RS" dirty="0"/>
              <a:t>Oči – različite boje (1. Nordijski, 2. Dinardiski, 3. Mediteranski, 4. Alpski, 5. Istočno-Baltički, 6. Turanoidski, 7. Arapski, 8. Irano-Avganistanski)</a:t>
            </a:r>
          </a:p>
          <a:p>
            <a:r>
              <a:rPr lang="sr-Latn-RS" dirty="0"/>
              <a:t>Arapski tip – zakrivljen, izdužen nos – zaštita sluzokože nosa od vetrova.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98E8D5E-2C1A-4698-B411-60617218BE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8733" y="3283021"/>
            <a:ext cx="4345024" cy="2053023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hlinkClick r:id="rId3"/>
            <a:extLst>
              <a:ext uri="{FF2B5EF4-FFF2-40B4-BE49-F238E27FC236}">
                <a16:creationId xmlns:a16="http://schemas.microsoft.com/office/drawing/2014/main" xmlns="" id="{6FE98AC6-D2EA-4C54-8D18-CA85292B0E16}"/>
              </a:ext>
            </a:extLst>
          </p:cNvPr>
          <p:cNvSpPr txBox="1"/>
          <p:nvPr/>
        </p:nvSpPr>
        <p:spPr>
          <a:xfrm>
            <a:off x="6798733" y="5479590"/>
            <a:ext cx="44403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1200" dirty="0">
                <a:hlinkClick r:id="rId3"/>
              </a:rPr>
              <a:t>https://www.pinterest.com/pin/three-types-of-whitecaucasoid-women-by-italiandragon96--449797081533710370/</a:t>
            </a:r>
            <a:endParaRPr lang="sr-Latn-RS" sz="1200" dirty="0"/>
          </a:p>
        </p:txBody>
      </p:sp>
    </p:spTree>
    <p:extLst>
      <p:ext uri="{BB962C8B-B14F-4D97-AF65-F5344CB8AC3E}">
        <p14:creationId xmlns:p14="http://schemas.microsoft.com/office/powerpoint/2010/main" xmlns="" val="401190149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A35F55B-A63A-4A56-B368-B1A513B95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sr-Latn-RS" sz="2000"/>
              <a:t>Kako je došlo do pojave modernog čoveka?</a:t>
            </a:r>
            <a:br>
              <a:rPr lang="sr-Latn-RS" sz="2000"/>
            </a:br>
            <a:r>
              <a:rPr lang="sr-Latn-RS" sz="2000"/>
              <a:t>Osnovni modeli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AE89301-7FDE-496F-8A0E-F5994C1808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214" y="2274477"/>
            <a:ext cx="3012755" cy="3283658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CD1DF79-FBF9-46D7-A211-99840845B5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0954" y="2603500"/>
            <a:ext cx="5211979" cy="34163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sr-Latn-RS"/>
              <a:t>Model zamene II izlaska iz Afrike (Mitohondrijalna Eva)</a:t>
            </a:r>
          </a:p>
          <a:p>
            <a:pPr>
              <a:lnSpc>
                <a:spcPct val="90000"/>
              </a:lnSpc>
            </a:pPr>
            <a:r>
              <a:rPr lang="sr-Latn-RS" dirty="0"/>
              <a:t>Po ovom modelu, savremeni ljudi su postali u Africi, u lokalnim populacijama aehaičnog Homo sapiensa, najverovatnije u oblasti Kenije i Tanzanije.</a:t>
            </a:r>
            <a:endParaRPr lang="sr-Latn-RS"/>
          </a:p>
          <a:p>
            <a:pPr>
              <a:lnSpc>
                <a:spcPct val="90000"/>
              </a:lnSpc>
            </a:pPr>
            <a:r>
              <a:rPr lang="sr-Latn-RS" dirty="0"/>
              <a:t>Iz istočne Afrike su migracijama naselili najpre Bliski Istok, Evropu i južnu Aziju, a zatim i ostale delove sveta.</a:t>
            </a:r>
            <a:endParaRPr lang="sr-Latn-RS"/>
          </a:p>
          <a:p>
            <a:pPr>
              <a:lnSpc>
                <a:spcPct val="90000"/>
              </a:lnSpc>
            </a:pPr>
            <a:r>
              <a:rPr lang="sr-Latn-RS" dirty="0"/>
              <a:t>Zahvaljujući boljim adaptacijama su potisnuli populacije arhaičnih ljudi.</a:t>
            </a:r>
            <a:endParaRPr lang="sr-Latn-R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B126250-FDC6-4800-8841-7A5806E145D1}"/>
              </a:ext>
            </a:extLst>
          </p:cNvPr>
          <p:cNvSpPr txBox="1"/>
          <p:nvPr/>
        </p:nvSpPr>
        <p:spPr>
          <a:xfrm>
            <a:off x="797214" y="5558135"/>
            <a:ext cx="2867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1200" dirty="0">
                <a:hlinkClick r:id="rId3"/>
              </a:rPr>
              <a:t>https://www1.udel.edu/chem/white/C667/DatingEveCS3p2.html</a:t>
            </a:r>
            <a:endParaRPr lang="sr-Latn-RS" sz="1200" dirty="0"/>
          </a:p>
        </p:txBody>
      </p:sp>
    </p:spTree>
    <p:extLst>
      <p:ext uri="{BB962C8B-B14F-4D97-AF65-F5344CB8AC3E}">
        <p14:creationId xmlns:p14="http://schemas.microsoft.com/office/powerpoint/2010/main" xmlns="" val="339079853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3542A50-341A-4FC0-91F8-7A2E85887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r-Latn-R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486C9C7-5127-41C4-9CFA-E36BF6C593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Latn-RS" dirty="0">
                <a:solidFill>
                  <a:srgbClr val="00B0F0"/>
                </a:solidFill>
              </a:rPr>
              <a:t>Multiregionalni model – „Regionalni kontinuitet“</a:t>
            </a:r>
          </a:p>
          <a:p>
            <a:r>
              <a:rPr lang="sr-Latn-RS" dirty="0"/>
              <a:t>Prema ovom modelu, razlličite populacije arhaičnih ljudi, koje su naseljavale Afriku, Evropu i Aziju, prošle su, nezavisno jedna od druge, kroz slične evolucione promene, koje su, u približno isto vreme, dovele do pojave savremenog H. sapiens.</a:t>
            </a:r>
          </a:p>
          <a:p>
            <a:r>
              <a:rPr lang="sr-Latn-RS" dirty="0"/>
              <a:t>Ovaj model je manje verovatan.</a:t>
            </a:r>
          </a:p>
        </p:txBody>
      </p:sp>
    </p:spTree>
    <p:extLst>
      <p:ext uri="{BB962C8B-B14F-4D97-AF65-F5344CB8AC3E}">
        <p14:creationId xmlns:p14="http://schemas.microsoft.com/office/powerpoint/2010/main" xmlns="" val="60629865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CF02B9-A453-4A39-904A-9712BCDD7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Paleontološki i molekularno-genetički podaci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1BD78D-78DA-4E3F-9CFF-60EB96BBC0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sr-Latn-RS" dirty="0"/>
              <a:t>Ako je prvi model tačan, tada se očekuje da se prelazni fosili nađu u samo jednom regionu, kao i da genetičke razlike između populacija ljudi u svetu budu relativno male.</a:t>
            </a:r>
          </a:p>
          <a:p>
            <a:r>
              <a:rPr lang="sr-Latn-RS" dirty="0"/>
              <a:t>Takođe, očekuje se da genetička varijabilnost bude najveća u regionu gde su savremeni ljudi nastali (podsaharska Afrika).</a:t>
            </a:r>
          </a:p>
          <a:p>
            <a:r>
              <a:rPr lang="sr-Latn-RS" dirty="0"/>
              <a:t>Ako je model multiregionalne evolucije tačan, paleontološki podaci iz različitih delova sveta bi trebalo da pokazuju simultane promene osobina i struktura populacija.</a:t>
            </a:r>
          </a:p>
          <a:p>
            <a:r>
              <a:rPr lang="sr-Latn-RS" dirty="0"/>
              <a:t>Veći broj savremenih paleontoloških i genetičkih podataka podržava prvi model.</a:t>
            </a:r>
          </a:p>
          <a:p>
            <a:r>
              <a:rPr lang="sr-Latn-RS" dirty="0"/>
              <a:t>Fosilni podaci sa više lokaliteta podsaharske Afrike potvrđuju pretpostavku da je Afrika mesto nastanka savremenih ljudi.</a:t>
            </a:r>
          </a:p>
          <a:p>
            <a:r>
              <a:rPr lang="sr-Latn-RS" dirty="0"/>
              <a:t>Takođe, molekularne filogenije bazirane na analizi mitohondrijalne DNK, ukazuju na Afriku kao mesto nastaka savremenih  ljudi – „Mitohondrijalna Eva“.</a:t>
            </a:r>
          </a:p>
        </p:txBody>
      </p:sp>
    </p:spTree>
    <p:extLst>
      <p:ext uri="{BB962C8B-B14F-4D97-AF65-F5344CB8AC3E}">
        <p14:creationId xmlns:p14="http://schemas.microsoft.com/office/powerpoint/2010/main" xmlns="" val="364577825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BEA03B-733F-4BC7-A440-4DD723FE3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</p:spPr>
        <p:txBody>
          <a:bodyPr>
            <a:normAutofit/>
          </a:bodyPr>
          <a:lstStyle/>
          <a:p>
            <a:r>
              <a:rPr lang="sr-Latn-RS" dirty="0"/>
              <a:t>Migracija </a:t>
            </a:r>
            <a:r>
              <a:rPr lang="sr-Latn-RS" i="1" dirty="0"/>
              <a:t>Homo sapiens- a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369755B6-706B-42FB-A806-A19A82F6A8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3420" b="2"/>
          <a:stretch/>
        </p:blipFill>
        <p:spPr>
          <a:xfrm>
            <a:off x="1151467" y="2775951"/>
            <a:ext cx="4345024" cy="3067163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54F055FA-EF07-4636-83CB-5C938CE2FC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73012" y="2603500"/>
            <a:ext cx="5519921" cy="3983912"/>
          </a:xfrm>
        </p:spPr>
        <p:txBody>
          <a:bodyPr anchor="ctr">
            <a:normAutofit fontScale="92500" lnSpcReduction="10000"/>
          </a:bodyPr>
          <a:lstStyle/>
          <a:p>
            <a:r>
              <a:rPr lang="sr-Latn-RS" dirty="0"/>
              <a:t>Preci današnjih ljudi su se pre oko 100,000-70,000 godina naglo proširili iz Afrike (gornja slika, označeno crvenom bojom). Prvo su naselili Arabiju i Srednji Istok, gde su se ukrstili sa Neandertalcima (zelena linija). Ta grupa je zatim migrirala ka istoku i severozapadu, potiskujući Neandertalce i preostale erektuse pred sobom. Jedna istočna grupa je naišla na Denisovljane, i ukrstila se sa njima (plava linija; plava tačka označava Denisova pećinu), pre nego što je nastavila put ka Okeaniji i Australiji. Istočna grupa koja se </a:t>
            </a:r>
            <a:r>
              <a:rPr lang="sr-Latn-RS" i="1" dirty="0"/>
              <a:t>nije</a:t>
            </a:r>
            <a:r>
              <a:rPr lang="sr-Latn-RS" dirty="0"/>
              <a:t> ukrštala sa Denisovljanima je naselila Tibet, Kinu, a zatim (prelazeći Beringov moreuz) i Ameriku.</a:t>
            </a:r>
            <a:br>
              <a:rPr lang="sr-Latn-RS" dirty="0"/>
            </a:br>
            <a:r>
              <a:rPr lang="sr-Latn-RS" dirty="0"/>
              <a:t>     Zapisi u genima  se  mogu i dan danas jasno videti u DNK sastavu modernih stanovnika.    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77620555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17B5D9-C841-405B-9DDB-46A90CDC5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Literatura: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2F64507-209C-4153-97BC-8E3BCE9DD3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Latn-RS" dirty="0"/>
              <a:t>Dragana Cvetković – sinopsis za predavanje – autorizovana skripta, Biološki fakultet, 2006.</a:t>
            </a:r>
          </a:p>
          <a:p>
            <a:r>
              <a:rPr lang="sr-Latn-RS" dirty="0">
                <a:hlinkClick r:id="rId2"/>
              </a:rPr>
              <a:t>https://www.youtube.com/watch?v=DZv8VyIQ7YU</a:t>
            </a:r>
            <a:endParaRPr lang="sr-Latn-RS" dirty="0"/>
          </a:p>
          <a:p>
            <a:r>
              <a:rPr lang="sr-Latn-RS" dirty="0">
                <a:hlinkClick r:id="rId3"/>
              </a:rPr>
              <a:t>https://teorijaevolucije.com/evolucija_coveka/</a:t>
            </a:r>
            <a:endParaRPr lang="sr-Latn-RS" dirty="0"/>
          </a:p>
          <a:p>
            <a:r>
              <a:rPr lang="sr-Latn-RS" dirty="0">
                <a:hlinkClick r:id="rId4"/>
              </a:rPr>
              <a:t>https://www.pbslearningmedia.org/resource/clim10.sci.ess.watcyc.evoclimate/climate-and-human-evolution/</a:t>
            </a:r>
            <a:endParaRPr lang="sr-Latn-RS" dirty="0"/>
          </a:p>
          <a:p>
            <a:r>
              <a:rPr lang="sr-Latn-RS" dirty="0">
                <a:hlinkClick r:id="rId5"/>
              </a:rPr>
              <a:t>https://www.youtube.com/watch?v=SKYjpetqYWI</a:t>
            </a:r>
            <a:endParaRPr lang="sr-Latn-RS" dirty="0"/>
          </a:p>
          <a:p>
            <a:pPr marL="0" indent="0">
              <a:buNone/>
            </a:pPr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xmlns="" val="22097791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0C72FC-4CC6-4197-97A8-4CBA9EFA2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r-Latn-R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225ECD1-B8FF-4B65-B8B7-AFCAE06C47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sr-Latn-RS" dirty="0"/>
              <a:t>Promene u ishrani</a:t>
            </a:r>
          </a:p>
          <a:p>
            <a:pPr marL="0" indent="0">
              <a:buNone/>
            </a:pPr>
            <a:r>
              <a:rPr lang="sr-Latn-RS" dirty="0"/>
              <a:t>- od ishrane insektima, do ishrane biljnom hranom, što vodi promenama u građi zuba.</a:t>
            </a:r>
          </a:p>
          <a:p>
            <a:r>
              <a:rPr lang="sr-Latn-RS" dirty="0"/>
              <a:t>Kretanje po drveću</a:t>
            </a:r>
          </a:p>
          <a:p>
            <a:pPr>
              <a:buFontTx/>
              <a:buChar char="-"/>
            </a:pPr>
            <a:r>
              <a:rPr lang="sr-Latn-RS" dirty="0"/>
              <a:t>građa šake – Pentadaktilija i opozicija palca u odnosu na ostale prste omogućavaju čvrsto hvatanje objekata; jastučići na vrhovima prstiju omogućavaju finu manipulaciju sitnim predmetima;</a:t>
            </a:r>
          </a:p>
          <a:p>
            <a:pPr>
              <a:buFontTx/>
              <a:buChar char="-"/>
            </a:pPr>
            <a:r>
              <a:rPr lang="sr-Latn-RS" dirty="0"/>
              <a:t>građa stopala – bipedalni hod.</a:t>
            </a:r>
          </a:p>
          <a:p>
            <a:pPr>
              <a:buFontTx/>
              <a:buChar char="-"/>
            </a:pPr>
            <a:r>
              <a:rPr lang="sr-Latn-RS" dirty="0"/>
              <a:t>građa lobanje.</a:t>
            </a:r>
          </a:p>
          <a:p>
            <a:r>
              <a:rPr lang="sr-Latn-RS" dirty="0"/>
              <a:t>Sedeći položaj oslobađa prednje ekstremitete za druge aktivnosti, a to doprinosi razvoju koordinacije pokreta (ruke-oči)</a:t>
            </a:r>
          </a:p>
        </p:txBody>
      </p:sp>
    </p:spTree>
    <p:extLst>
      <p:ext uri="{BB962C8B-B14F-4D97-AF65-F5344CB8AC3E}">
        <p14:creationId xmlns:p14="http://schemas.microsoft.com/office/powerpoint/2010/main" xmlns="" val="15333262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1758FA-C721-4B25-A78B-23ED6E12C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Prvi sisari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39E64E3-F2E4-4B8C-AF7E-137634AE9C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Latn-RS" dirty="0"/>
              <a:t>Nakon masovnog izumiranja u karbonu (pre 360-300 miliona god.)</a:t>
            </a:r>
          </a:p>
          <a:p>
            <a:r>
              <a:rPr lang="sr-Latn-RS" dirty="0"/>
              <a:t>Cynognathus sp., Diarthrognathus sp., Haldanodon</a:t>
            </a:r>
          </a:p>
        </p:txBody>
      </p:sp>
      <p:pic>
        <p:nvPicPr>
          <p:cNvPr id="1026" name="Picture 2" descr="The Evolution of Life on Earth — The Dog jaws, Cynognathus (1915) Phylum :  Chordata...">
            <a:extLst>
              <a:ext uri="{FF2B5EF4-FFF2-40B4-BE49-F238E27FC236}">
                <a16:creationId xmlns:a16="http://schemas.microsoft.com/office/drawing/2014/main" xmlns="" id="{2CE48DE6-BA5B-4131-9798-46220A5A9F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2847" y="3429000"/>
            <a:ext cx="260985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iarthrognathus broomi by Theropsida on DeviantArt">
            <a:extLst>
              <a:ext uri="{FF2B5EF4-FFF2-40B4-BE49-F238E27FC236}">
                <a16:creationId xmlns:a16="http://schemas.microsoft.com/office/drawing/2014/main" xmlns="" id="{27FBFCDE-C538-44D3-A555-781E175D5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71962" y="3803488"/>
            <a:ext cx="3648075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aldanodon / Вымершие животные / Твой Блог">
            <a:extLst>
              <a:ext uri="{FF2B5EF4-FFF2-40B4-BE49-F238E27FC236}">
                <a16:creationId xmlns:a16="http://schemas.microsoft.com/office/drawing/2014/main" xmlns="" id="{0487B93D-8B1D-46F0-8590-733EE0B4DE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99914" y="3428307"/>
            <a:ext cx="2161397" cy="1935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265635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A583784-6D93-41D5-8D68-6AABD2A97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Osobine vezane za prelazak u aborealnu nišu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E984631-2AE8-42AA-A543-31B8FF2D03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603500"/>
            <a:ext cx="9598544" cy="404767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r-Latn-RS" dirty="0"/>
              <a:t>Evolucija primata se odvijala u aborealnoj niši (šume), gde je bila smanjena kompetencija između populacija.</a:t>
            </a:r>
          </a:p>
          <a:p>
            <a:r>
              <a:rPr lang="sr-Latn-RS" dirty="0"/>
              <a:t>Najstariji predstavnici primata: kreda, pre više od 70 miliona god.</a:t>
            </a:r>
          </a:p>
          <a:p>
            <a:r>
              <a:rPr lang="sr-Latn-RS" b="1" dirty="0"/>
              <a:t>Adaptivna radijacija</a:t>
            </a:r>
            <a:r>
              <a:rPr lang="sr-Latn-RS" dirty="0"/>
              <a:t>: nakon izumiranja dinosaurusa; sledi </a:t>
            </a:r>
            <a:r>
              <a:rPr lang="sr-Latn-RS" dirty="0" err="1"/>
              <a:t>specijacija</a:t>
            </a:r>
            <a:r>
              <a:rPr lang="sr-Latn-RS" dirty="0"/>
              <a:t> i </a:t>
            </a:r>
            <a:r>
              <a:rPr lang="sr-Latn-RS" dirty="0" err="1"/>
              <a:t>diverzifikacija</a:t>
            </a:r>
            <a:r>
              <a:rPr lang="sr-Latn-RS" dirty="0"/>
              <a:t>.</a:t>
            </a:r>
          </a:p>
          <a:p>
            <a:r>
              <a:rPr lang="sr-Latn-RS" dirty="0"/>
              <a:t>Predačke osobine: </a:t>
            </a:r>
            <a:r>
              <a:rPr lang="sr-Latn-RS" dirty="0" err="1"/>
              <a:t>petoprstost</a:t>
            </a:r>
            <a:r>
              <a:rPr lang="sr-Latn-RS" dirty="0"/>
              <a:t>, dlaka</a:t>
            </a:r>
          </a:p>
          <a:p>
            <a:r>
              <a:rPr lang="sr-Latn-RS" dirty="0"/>
              <a:t>Izvedene osobine: razlika primata od ostalih sisara: (</a:t>
            </a:r>
            <a:r>
              <a:rPr lang="sr-Latn-RS" dirty="0" err="1"/>
              <a:t>opsini</a:t>
            </a:r>
            <a:r>
              <a:rPr lang="sr-Latn-RS" dirty="0"/>
              <a:t>), veličina mozga (</a:t>
            </a:r>
            <a:r>
              <a:rPr lang="sr-Latn-RS" dirty="0" err="1"/>
              <a:t>neokorteks</a:t>
            </a:r>
            <a:r>
              <a:rPr lang="sr-Latn-RS" dirty="0"/>
              <a:t>), briga o potomstvu...</a:t>
            </a:r>
          </a:p>
          <a:p>
            <a:pPr marL="0" indent="0">
              <a:buNone/>
            </a:pPr>
            <a:endParaRPr lang="sr-Latn-R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D827031-C243-4756-A6C7-DB034C12F59C}"/>
              </a:ext>
            </a:extLst>
          </p:cNvPr>
          <p:cNvSpPr txBox="1"/>
          <p:nvPr/>
        </p:nvSpPr>
        <p:spPr>
          <a:xfrm>
            <a:off x="3906611" y="6281057"/>
            <a:ext cx="4610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>
                <a:hlinkClick r:id="rId2"/>
              </a:rPr>
              <a:t>https://teorijaevolucije.com/pf6/</a:t>
            </a:r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xmlns="" val="8420358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1FC5FDB-E249-4E97-D855-425AD8CBA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Filogenija</a:t>
            </a:r>
            <a:r>
              <a:rPr lang="en-US" dirty="0"/>
              <a:t> I </a:t>
            </a:r>
            <a:r>
              <a:rPr lang="en-US" dirty="0" err="1"/>
              <a:t>klasifikacija</a:t>
            </a:r>
            <a:r>
              <a:rPr lang="en-US" dirty="0"/>
              <a:t> </a:t>
            </a:r>
            <a:r>
              <a:rPr lang="en-US" dirty="0" err="1"/>
              <a:t>primata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F3BA010-228A-5B11-5391-6DBB045A60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err="1"/>
              <a:t>Srodnici</a:t>
            </a:r>
            <a:r>
              <a:rPr lang="en-US" dirty="0"/>
              <a:t>:</a:t>
            </a:r>
          </a:p>
          <a:p>
            <a:pPr>
              <a:buFont typeface="Arial" charset="2"/>
              <a:buChar char="•"/>
            </a:pPr>
            <a:r>
              <a:rPr lang="en-US" dirty="0"/>
              <a:t>Dermoptera – </a:t>
            </a:r>
            <a:r>
              <a:rPr lang="en-US" dirty="0" err="1"/>
              <a:t>opne</a:t>
            </a:r>
            <a:r>
              <a:rPr lang="en-US" dirty="0"/>
              <a:t> </a:t>
            </a:r>
            <a:r>
              <a:rPr lang="en-US" dirty="0" err="1"/>
              <a:t>između</a:t>
            </a:r>
            <a:r>
              <a:rPr lang="en-US" dirty="0"/>
              <a:t> </a:t>
            </a:r>
            <a:r>
              <a:rPr lang="en-US" dirty="0" err="1"/>
              <a:t>ekstremiteta</a:t>
            </a:r>
            <a:endParaRPr lang="en-US" dirty="0"/>
          </a:p>
          <a:p>
            <a:pPr>
              <a:buFont typeface="Arial" charset="2"/>
              <a:buChar char="•"/>
            </a:pPr>
            <a:r>
              <a:rPr lang="en-US" dirty="0" err="1"/>
              <a:t>Scandentia</a:t>
            </a:r>
            <a:endParaRPr lang="en-US" dirty="0"/>
          </a:p>
          <a:p>
            <a:pPr>
              <a:buFont typeface="Arial" charset="2"/>
              <a:buChar char="•"/>
            </a:pPr>
            <a:endParaRPr lang="en-US" dirty="0"/>
          </a:p>
          <a:p>
            <a:pPr>
              <a:buFont typeface="Arial" charset="2"/>
              <a:buChar char="•"/>
            </a:pPr>
            <a:r>
              <a:rPr lang="en-US" dirty="0"/>
              <a:t>Od </a:t>
            </a:r>
            <a:r>
              <a:rPr lang="en-US" dirty="0" err="1"/>
              <a:t>poslednjeg</a:t>
            </a:r>
            <a:r>
              <a:rPr lang="en-US" dirty="0"/>
              <a:t> </a:t>
            </a:r>
            <a:r>
              <a:rPr lang="en-US" dirty="0" err="1"/>
              <a:t>zajedničkog</a:t>
            </a:r>
            <a:r>
              <a:rPr lang="en-US" dirty="0"/>
              <a:t> </a:t>
            </a:r>
            <a:r>
              <a:rPr lang="en-US" dirty="0" err="1"/>
              <a:t>pretka</a:t>
            </a:r>
            <a:r>
              <a:rPr lang="en-US" dirty="0"/>
              <a:t>, </a:t>
            </a:r>
            <a:r>
              <a:rPr lang="en-US" dirty="0" err="1"/>
              <a:t>razdvajaju</a:t>
            </a:r>
            <a:r>
              <a:rPr lang="en-US" dirty="0"/>
              <a:t> se </a:t>
            </a:r>
            <a:r>
              <a:rPr lang="en-US" dirty="0" err="1"/>
              <a:t>dve</a:t>
            </a:r>
            <a:r>
              <a:rPr lang="en-US" dirty="0"/>
              <a:t> </a:t>
            </a:r>
            <a:r>
              <a:rPr lang="en-US" dirty="0" err="1"/>
              <a:t>linije</a:t>
            </a:r>
            <a:r>
              <a:rPr lang="en-US" dirty="0"/>
              <a:t>:</a:t>
            </a:r>
          </a:p>
          <a:p>
            <a:pPr>
              <a:buFont typeface="Arial" charset="2"/>
              <a:buChar char="•"/>
            </a:pPr>
            <a:r>
              <a:rPr lang="en-US" dirty="0"/>
              <a:t>Strepsirrhini – </a:t>
            </a:r>
            <a:r>
              <a:rPr lang="en-US" dirty="0" err="1"/>
              <a:t>natporodice</a:t>
            </a:r>
            <a:r>
              <a:rPr lang="en-US" dirty="0"/>
              <a:t> </a:t>
            </a:r>
            <a:r>
              <a:rPr lang="en-US" dirty="0" err="1"/>
              <a:t>lemura</a:t>
            </a:r>
            <a:r>
              <a:rPr lang="en-US" dirty="0"/>
              <a:t> I </a:t>
            </a:r>
            <a:r>
              <a:rPr lang="en-US" dirty="0" err="1"/>
              <a:t>lorija</a:t>
            </a:r>
            <a:r>
              <a:rPr lang="en-US" dirty="0"/>
              <a:t> (</a:t>
            </a:r>
            <a:r>
              <a:rPr lang="en-US" dirty="0" err="1"/>
              <a:t>vlažan</a:t>
            </a:r>
            <a:r>
              <a:rPr lang="en-US" dirty="0"/>
              <a:t> </a:t>
            </a:r>
            <a:r>
              <a:rPr lang="en-US" dirty="0" err="1"/>
              <a:t>nos</a:t>
            </a:r>
            <a:r>
              <a:rPr lang="en-US" dirty="0"/>
              <a:t>; </a:t>
            </a:r>
            <a:r>
              <a:rPr lang="en-US" dirty="0" err="1"/>
              <a:t>čulo</a:t>
            </a:r>
            <a:r>
              <a:rPr lang="en-US" dirty="0"/>
              <a:t> </a:t>
            </a:r>
            <a:r>
              <a:rPr lang="en-US" dirty="0" err="1"/>
              <a:t>mirisa</a:t>
            </a:r>
            <a:r>
              <a:rPr lang="en-US" dirty="0"/>
              <a:t>) I </a:t>
            </a:r>
          </a:p>
          <a:p>
            <a:pPr>
              <a:buFont typeface="Arial" charset="2"/>
              <a:buChar char="•"/>
            </a:pPr>
            <a:r>
              <a:rPr lang="en-US" dirty="0" err="1"/>
              <a:t>Haplorrhini</a:t>
            </a:r>
            <a:r>
              <a:rPr lang="en-US" dirty="0"/>
              <a:t> – </a:t>
            </a:r>
            <a:r>
              <a:rPr lang="en-US" dirty="0" err="1"/>
              <a:t>terzijeri</a:t>
            </a:r>
            <a:r>
              <a:rPr lang="en-US" dirty="0"/>
              <a:t>, </a:t>
            </a:r>
            <a:r>
              <a:rPr lang="en-US" dirty="0" err="1"/>
              <a:t>majmuni</a:t>
            </a:r>
            <a:r>
              <a:rPr lang="en-US" dirty="0"/>
              <a:t> </a:t>
            </a:r>
            <a:r>
              <a:rPr lang="en-US" dirty="0" err="1"/>
              <a:t>Starog</a:t>
            </a:r>
            <a:r>
              <a:rPr lang="en-US" dirty="0"/>
              <a:t> I </a:t>
            </a:r>
            <a:r>
              <a:rPr lang="en-US" dirty="0" err="1"/>
              <a:t>Novog</a:t>
            </a:r>
            <a:r>
              <a:rPr lang="en-US" dirty="0"/>
              <a:t> </a:t>
            </a:r>
            <a:r>
              <a:rPr lang="en-US" dirty="0" err="1"/>
              <a:t>sveta</a:t>
            </a:r>
            <a:r>
              <a:rPr lang="en-US" dirty="0"/>
              <a:t>, </a:t>
            </a:r>
            <a:r>
              <a:rPr lang="en-US" dirty="0" err="1"/>
              <a:t>čovekoliki</a:t>
            </a:r>
            <a:r>
              <a:rPr lang="en-US" dirty="0"/>
              <a:t> </a:t>
            </a:r>
            <a:r>
              <a:rPr lang="en-US" dirty="0" err="1"/>
              <a:t>majmuni</a:t>
            </a:r>
            <a:r>
              <a:rPr lang="en-US" dirty="0"/>
              <a:t> I </a:t>
            </a:r>
            <a:r>
              <a:rPr lang="en-US" dirty="0" err="1"/>
              <a:t>čovek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26061187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 Boardroom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 Boardroom" id="{FC33163D-4339-46B1-8EED-24C834239D99}" vid="{EC7F02AD-9687-440F-A9DF-FAA6F22270D7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7579A3B599D7C4987F64E3C99B5ACC5" ma:contentTypeVersion="3" ma:contentTypeDescription="Create a new document." ma:contentTypeScope="" ma:versionID="701c927b77b4a9b86bd076623259f0df">
  <xsd:schema xmlns:xsd="http://www.w3.org/2001/XMLSchema" xmlns:xs="http://www.w3.org/2001/XMLSchema" xmlns:p="http://schemas.microsoft.com/office/2006/metadata/properties" xmlns:ns2="4dd1aad3-83d4-4cb9-8816-6b6b208955b1" targetNamespace="http://schemas.microsoft.com/office/2006/metadata/properties" ma:root="true" ma:fieldsID="9675c05b4b7f457c4cc7b850490385e8" ns2:_="">
    <xsd:import namespace="4dd1aad3-83d4-4cb9-8816-6b6b208955b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d1aad3-83d4-4cb9-8816-6b6b208955b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E106E45-D826-4235-8CE6-4634437BA85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1873E45-2588-4E64-A1B0-17B06D5807FE}">
  <ds:schemaRefs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purl.org/dc/terms/"/>
    <ds:schemaRef ds:uri="bd3f872d-9a68-492d-8c89-47f29f71965b"/>
    <ds:schemaRef ds:uri="http://schemas.microsoft.com/office/infopath/2007/PartnerControls"/>
    <ds:schemaRef ds:uri="6454b962-c161-4d75-8857-df4a18a1cbcb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11214194-9ADE-44AC-96C7-FA3A1CF797E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dd1aad3-83d4-4cb9-8816-6b6b208955b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1119</TotalTime>
  <Words>3387</Words>
  <Application>Microsoft Office PowerPoint</Application>
  <PresentationFormat>Custom</PresentationFormat>
  <Paragraphs>325</Paragraphs>
  <Slides>59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0" baseType="lpstr">
      <vt:lpstr>Ion Boardroom</vt:lpstr>
      <vt:lpstr>Evolucija čoveka</vt:lpstr>
      <vt:lpstr>Evolucija primata</vt:lpstr>
      <vt:lpstr>Evolucija ljudskih predaka</vt:lpstr>
      <vt:lpstr>Slide 4</vt:lpstr>
      <vt:lpstr>Evolucija primata</vt:lpstr>
      <vt:lpstr>Slide 6</vt:lpstr>
      <vt:lpstr>Prvi sisari</vt:lpstr>
      <vt:lpstr>Osobine vezane za prelazak u aborealnu nišu</vt:lpstr>
      <vt:lpstr>Filogenija I klasifikacija primata</vt:lpstr>
      <vt:lpstr>Slide 10</vt:lpstr>
      <vt:lpstr>Podred Haplorrhhini</vt:lpstr>
      <vt:lpstr>Natporodica Hominoidea</vt:lpstr>
      <vt:lpstr>Slide 13</vt:lpstr>
      <vt:lpstr>Domaći zadatak</vt:lpstr>
      <vt:lpstr>Pojava I evolucija ranih ljudskih predaka</vt:lpstr>
      <vt:lpstr>Povećanje mase mozga i promene vezane za čula</vt:lpstr>
      <vt:lpstr>Produžena briga o potomstvu i period učenja</vt:lpstr>
      <vt:lpstr>Ponovo na tlu – uspravan hod i povećanje kranijalnog kapaciteta</vt:lpstr>
      <vt:lpstr>Kranijalni kapacitet</vt:lpstr>
      <vt:lpstr>Oblik lobanje ljudskih predaka</vt:lpstr>
      <vt:lpstr>Filogenetsko stablo ljudskih predaka</vt:lpstr>
      <vt:lpstr>Određivanje srodnosti</vt:lpstr>
      <vt:lpstr>Najraniji Hominini</vt:lpstr>
      <vt:lpstr>Australopitechus anamensis</vt:lpstr>
      <vt:lpstr>Australopithecus afarensis</vt:lpstr>
      <vt:lpstr>Australopitchecus africanus</vt:lpstr>
      <vt:lpstr>Slide 27</vt:lpstr>
      <vt:lpstr>Parantrophus aetiopicus</vt:lpstr>
      <vt:lpstr>Paranthropus robustus</vt:lpstr>
      <vt:lpstr>Parathropus boisei</vt:lpstr>
      <vt:lpstr>Pitanja za ponavljanje:</vt:lpstr>
      <vt:lpstr>Rani predstavnici roda Homo</vt:lpstr>
      <vt:lpstr>Homo habilis - vešt čovek</vt:lpstr>
      <vt:lpstr>Homo georgicus</vt:lpstr>
      <vt:lpstr>Homo erectus – uspravni čovek</vt:lpstr>
      <vt:lpstr>Slide 36</vt:lpstr>
      <vt:lpstr>Pitanja I zadaci:</vt:lpstr>
      <vt:lpstr>Homo heidelbergensis – „arhaični“ čovek</vt:lpstr>
      <vt:lpstr>Slide 39</vt:lpstr>
      <vt:lpstr>Homo neanderthalensis</vt:lpstr>
      <vt:lpstr>Slide 41</vt:lpstr>
      <vt:lpstr>Slide 42</vt:lpstr>
      <vt:lpstr>Denisovci</vt:lpstr>
      <vt:lpstr>Homo naledi</vt:lpstr>
      <vt:lpstr>Homo floresiensis - "Hobiti"</vt:lpstr>
      <vt:lpstr>Pitanja i zadaci</vt:lpstr>
      <vt:lpstr>Homo sapiens – savremeni čovek</vt:lpstr>
      <vt:lpstr>Slide 48</vt:lpstr>
      <vt:lpstr>Homo sapiens sapiens</vt:lpstr>
      <vt:lpstr>Biologija i kultura u evoluciji čoveka</vt:lpstr>
      <vt:lpstr>Homo sapiens – adaptivni tipovi</vt:lpstr>
      <vt:lpstr>Negroidni tip</vt:lpstr>
      <vt:lpstr>Mongoloidni tip</vt:lpstr>
      <vt:lpstr>Kavkazoidni tip</vt:lpstr>
      <vt:lpstr>Kako je došlo do pojave modernog čoveka? Osnovni modeli</vt:lpstr>
      <vt:lpstr>Slide 56</vt:lpstr>
      <vt:lpstr>Paleontološki i molekularno-genetički podaci</vt:lpstr>
      <vt:lpstr>Migracija Homo sapiens- a</vt:lpstr>
      <vt:lpstr>Literatura: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Evolucija čoveka</dc:title>
  <dc:creator>Jovana Karadzic Stojnovic</dc:creator>
  <cp:lastModifiedBy>Jasmina Nikolic</cp:lastModifiedBy>
  <cp:revision>729</cp:revision>
  <dcterms:created xsi:type="dcterms:W3CDTF">2021-04-07T08:12:28Z</dcterms:created>
  <dcterms:modified xsi:type="dcterms:W3CDTF">2024-01-26T18:09:38Z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0x01010037579A3B599D7C4987F64E3C99B5ACC5</vt:lpwstr>
  </property>
</Properties>
</file>