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881B-0CD2-4963-96DC-3C8737684A33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23B0-FF10-4AEF-82DF-FFB6ECA7BD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3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881B-0CD2-4963-96DC-3C8737684A33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23B0-FF10-4AEF-82DF-FFB6ECA7BD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881B-0CD2-4963-96DC-3C8737684A33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23B0-FF10-4AEF-82DF-FFB6ECA7BD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6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881B-0CD2-4963-96DC-3C8737684A33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23B0-FF10-4AEF-82DF-FFB6ECA7BD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6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881B-0CD2-4963-96DC-3C8737684A33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23B0-FF10-4AEF-82DF-FFB6ECA7BD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6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881B-0CD2-4963-96DC-3C8737684A33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23B0-FF10-4AEF-82DF-FFB6ECA7BD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7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881B-0CD2-4963-96DC-3C8737684A33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23B0-FF10-4AEF-82DF-FFB6ECA7BD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881B-0CD2-4963-96DC-3C8737684A33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23B0-FF10-4AEF-82DF-FFB6ECA7BD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6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881B-0CD2-4963-96DC-3C8737684A33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23B0-FF10-4AEF-82DF-FFB6ECA7BD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8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881B-0CD2-4963-96DC-3C8737684A33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23B0-FF10-4AEF-82DF-FFB6ECA7BD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0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881B-0CD2-4963-96DC-3C8737684A33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23B0-FF10-4AEF-82DF-FFB6ECA7BD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9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6881B-0CD2-4963-96DC-3C8737684A33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223B0-FF10-4AEF-82DF-FFB6ECA7BD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5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22531"/>
            <a:ext cx="483016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4400" b="1" u="sng" dirty="0">
                <a:latin typeface="Arial" panose="020B0604020202020204" pitchFamily="34" charset="0"/>
              </a:rPr>
              <a:t>موجودات زنده، غیر زنده</a:t>
            </a:r>
          </a:p>
          <a:p>
            <a:r>
              <a:rPr lang="ar-DZ" sz="4400" b="1" u="sng" dirty="0">
                <a:latin typeface="Arial" panose="020B0604020202020204" pitchFamily="34" charset="0"/>
              </a:rPr>
              <a:t>طبیعت و زیست شناسی</a:t>
            </a:r>
            <a:endParaRPr lang="sr-Latn-RS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817" y="2409092"/>
            <a:ext cx="28232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4400" dirty="0" smtClean="0">
                <a:latin typeface="Arial" pitchFamily="34" charset="0"/>
              </a:rPr>
              <a:t>موجودات </a:t>
            </a:r>
            <a:r>
              <a:rPr lang="ar-DZ" sz="4400" dirty="0">
                <a:latin typeface="Arial" pitchFamily="34" charset="0"/>
              </a:rPr>
              <a:t>زنده</a:t>
            </a:r>
            <a:endParaRPr lang="sr-Latn-RS" sz="4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566" y="3200400"/>
            <a:ext cx="15600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ar-DZ" sz="4000" dirty="0">
                <a:latin typeface="Arial" panose="020B0604020202020204" pitchFamily="34" charset="0"/>
              </a:rPr>
              <a:t>گیاهان</a:t>
            </a:r>
            <a:endParaRPr lang="sr-Latn-R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055" y="3969841"/>
            <a:ext cx="18309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ar-DZ" sz="4000" dirty="0">
                <a:latin typeface="Arial" panose="020B0604020202020204" pitchFamily="34" charset="0"/>
              </a:rPr>
              <a:t>حیوانات</a:t>
            </a:r>
            <a:endParaRPr lang="sr-Latn-R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277" y="4697076"/>
            <a:ext cx="3138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ar-DZ" sz="4000" dirty="0">
                <a:latin typeface="Arial" panose="020B0604020202020204" pitchFamily="34" charset="0"/>
              </a:rPr>
              <a:t>قارچ</a:t>
            </a:r>
            <a:endParaRPr lang="sr-Cyrl-R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965" y="5457896"/>
            <a:ext cx="33906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ar-DZ" sz="4000" dirty="0">
                <a:latin typeface="Arial" panose="020B0604020202020204" pitchFamily="34" charset="0"/>
              </a:rPr>
              <a:t>میکروارگانیسم ها</a:t>
            </a:r>
            <a:endParaRPr lang="sr-Latn-R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I:\1 Biologija\Biologija V\1 Nastavne jedinice\1 Živa bića na planeti Zemlji\Slike\živa pri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4378" y="3268054"/>
            <a:ext cx="5020451" cy="216753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0090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594"/>
    </mc:Choice>
    <mc:Fallback xmlns="">
      <p:transition spd="slow" advTm="195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54208"/>
            <a:ext cx="32704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4000" dirty="0" smtClean="0">
                <a:latin typeface="Arial" pitchFamily="34" charset="0"/>
                <a:cs typeface="Arial" pitchFamily="34" charset="0"/>
              </a:rPr>
              <a:t>II)</a:t>
            </a:r>
            <a:r>
              <a:rPr lang="sr-Cyrl-C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DZ" sz="4000" u="sng" dirty="0">
                <a:latin typeface="Arial" pitchFamily="34" charset="0"/>
              </a:rPr>
              <a:t>طبیعت بی جان</a:t>
            </a:r>
            <a:endParaRPr lang="en-US" sz="4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3467" y="1447800"/>
            <a:ext cx="12554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4000" dirty="0" smtClean="0">
                <a:latin typeface="Arial" pitchFamily="34" charset="0"/>
                <a:cs typeface="Arial" pitchFamily="34" charset="0"/>
              </a:rPr>
              <a:t>а) </a:t>
            </a:r>
            <a:r>
              <a:rPr lang="ar-DZ" sz="4000" dirty="0">
                <a:latin typeface="Arial" pitchFamily="34" charset="0"/>
              </a:rPr>
              <a:t>اب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3467" y="2372165"/>
            <a:ext cx="13500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4000" dirty="0" smtClean="0">
                <a:latin typeface="Arial" pitchFamily="34" charset="0"/>
                <a:cs typeface="Arial" pitchFamily="34" charset="0"/>
              </a:rPr>
              <a:t>б) </a:t>
            </a:r>
            <a:r>
              <a:rPr lang="ar-DZ" sz="4000" dirty="0">
                <a:latin typeface="Arial" pitchFamily="34" charset="0"/>
              </a:rPr>
              <a:t>هوا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3467" y="3177482"/>
            <a:ext cx="16177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4000" dirty="0" smtClean="0">
                <a:latin typeface="Arial" pitchFamily="34" charset="0"/>
                <a:cs typeface="Arial" pitchFamily="34" charset="0"/>
              </a:rPr>
              <a:t>в) </a:t>
            </a:r>
            <a:r>
              <a:rPr lang="ar-DZ" sz="4000" dirty="0">
                <a:latin typeface="Arial" pitchFamily="34" charset="0"/>
              </a:rPr>
              <a:t>زمین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495800"/>
            <a:ext cx="27398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4000" dirty="0" smtClean="0">
                <a:latin typeface="Arial" pitchFamily="34" charset="0"/>
                <a:cs typeface="Arial" pitchFamily="34" charset="0"/>
              </a:rPr>
              <a:t>г) </a:t>
            </a:r>
            <a:r>
              <a:rPr lang="ar-DZ" sz="4000" dirty="0">
                <a:latin typeface="Arial" pitchFamily="34" charset="0"/>
              </a:rPr>
              <a:t>نور خورشید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5334000"/>
            <a:ext cx="1673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dirty="0" smtClean="0">
                <a:latin typeface="Arial" pitchFamily="34" charset="0"/>
                <a:cs typeface="Arial" pitchFamily="34" charset="0"/>
              </a:rPr>
              <a:t>д) </a:t>
            </a:r>
            <a:r>
              <a:rPr lang="ar-DZ" sz="4000" dirty="0">
                <a:latin typeface="Arial" pitchFamily="34" charset="0"/>
              </a:rPr>
              <a:t>سنگ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I:\1 Biologija\Biologija V\1 Nastavne jedinice\1 Živa bića na planeti Zemlji\Slike\ekosystem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472018"/>
            <a:ext cx="4757715" cy="2208968"/>
          </a:xfrm>
          <a:prstGeom prst="rect">
            <a:avLst/>
          </a:prstGeom>
          <a:noFill/>
        </p:spPr>
      </p:pic>
      <p:pic>
        <p:nvPicPr>
          <p:cNvPr id="2051" name="Picture 3" descr="I:\1 Biologija\Biologija V\1 Nastavne jedinice\1 Živa bića na planeti Zemlji\Slike\S.sve.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038600"/>
            <a:ext cx="2714625" cy="180975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9309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32"/>
    </mc:Choice>
    <mc:Fallback xmlns="">
      <p:transition spd="slow" advTm="257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564" y="533400"/>
            <a:ext cx="35509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4400" dirty="0">
                <a:latin typeface="Arial" pitchFamily="34" charset="0"/>
                <a:cs typeface="Arial" pitchFamily="34" charset="0"/>
              </a:rPr>
              <a:t>III) </a:t>
            </a:r>
            <a:r>
              <a:rPr lang="ar-DZ" sz="4400" b="1" u="sng" dirty="0">
                <a:latin typeface="Arial" pitchFamily="34" charset="0"/>
              </a:rPr>
              <a:t>زیست شناسی</a:t>
            </a:r>
            <a:endParaRPr lang="sr-Cyrl-RS" sz="4400" b="1" u="sng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6518" y="1600200"/>
            <a:ext cx="60292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4000" dirty="0" smtClean="0">
                <a:latin typeface="Arial" pitchFamily="34" charset="0"/>
                <a:cs typeface="Arial" pitchFamily="34" charset="0"/>
              </a:rPr>
              <a:t>I) </a:t>
            </a:r>
            <a:r>
              <a:rPr lang="ar-DZ" sz="4000" dirty="0">
                <a:latin typeface="Arial" pitchFamily="34" charset="0"/>
              </a:rPr>
              <a:t>مفهوم زیست شناسی (آنچه است)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564" y="2667000"/>
            <a:ext cx="62279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sr-Cyrl-C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DZ" sz="4000" dirty="0">
                <a:latin typeface="Arial" pitchFamily="34" charset="0"/>
              </a:rPr>
              <a:t>علوم طبیعی که</a:t>
            </a:r>
          </a:p>
          <a:p>
            <a:pPr>
              <a:buFontTx/>
              <a:buChar char="-"/>
            </a:pPr>
            <a:r>
              <a:rPr lang="ar-DZ" sz="4000" dirty="0">
                <a:latin typeface="Arial" pitchFamily="34" charset="0"/>
              </a:rPr>
              <a:t>   موجودات زنده را مطالعه می کند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 descr="H:\1 Biologija\1 Škola\1 Škole\Biologija V\Slike PPT\Uvod 1 čas\Slike\Ime biologij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68" y="4343400"/>
            <a:ext cx="7345363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577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26"/>
    </mc:Choice>
    <mc:Fallback xmlns="">
      <p:transition spd="slow" advTm="181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54208"/>
            <a:ext cx="466185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2800" dirty="0">
                <a:latin typeface="Arial" pitchFamily="34" charset="0"/>
              </a:rPr>
              <a:t>سوالات</a:t>
            </a:r>
            <a:endParaRPr lang="sr-Cyrl-RS" sz="4000" u="sng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ar-DZ" sz="2000" dirty="0">
                <a:latin typeface="Arial" pitchFamily="34" charset="0"/>
              </a:rPr>
              <a:t>چه موجودات زنده ای روی زمین وجود دارند</a:t>
            </a:r>
            <a:r>
              <a:rPr lang="ar-DZ" sz="2000" dirty="0" smtClean="0">
                <a:latin typeface="Arial" pitchFamily="34" charset="0"/>
              </a:rPr>
              <a:t>؟</a:t>
            </a:r>
            <a:endParaRPr lang="en-GB" sz="2000" dirty="0" smtClean="0">
              <a:latin typeface="Arial" pitchFamily="34" charset="0"/>
            </a:endParaRPr>
          </a:p>
          <a:p>
            <a:pPr marL="457200" indent="-457200">
              <a:buAutoNum type="arabicPeriod"/>
            </a:pPr>
            <a:r>
              <a:rPr lang="ar-DZ" sz="2000" dirty="0">
                <a:latin typeface="Arial" pitchFamily="34" charset="0"/>
              </a:rPr>
              <a:t>چه چیزی غیر زنده را بخشی از طبیعت می کند</a:t>
            </a:r>
            <a:r>
              <a:rPr lang="ar-DZ" sz="2000" dirty="0" smtClean="0">
                <a:latin typeface="Arial" pitchFamily="34" charset="0"/>
              </a:rPr>
              <a:t>؟</a:t>
            </a:r>
            <a:endParaRPr lang="en-GB" sz="2000" dirty="0" smtClean="0">
              <a:latin typeface="Arial" pitchFamily="34" charset="0"/>
            </a:endParaRPr>
          </a:p>
          <a:p>
            <a:pPr marL="457200" indent="-457200">
              <a:buAutoNum type="arabicPeriod"/>
            </a:pPr>
            <a:r>
              <a:rPr lang="ar-DZ" sz="2000" dirty="0">
                <a:latin typeface="Arial" pitchFamily="34" charset="0"/>
              </a:rPr>
              <a:t>زیست شناسی چیست؟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999" y="2895600"/>
            <a:ext cx="47339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2000" dirty="0">
                <a:latin typeface="Arial" pitchFamily="34" charset="0"/>
              </a:rPr>
              <a:t>پاسخ های خود را تا ساعت 18 روز جمعه ارسال کنید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93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06f967f6-18c6-4bfa-90e9-f62968ffecbf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  <p:tag name="TIMING" val="|1|2.6|7|1|0.8|1.1|7.2|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27ccd8b7-5864-4d46-bbcc-0916179c8856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  <p:tag name="TIMING" val="|0.8|5.1|4.9|3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101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####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</dc:creator>
  <cp:lastModifiedBy>Visitor</cp:lastModifiedBy>
  <cp:revision>44</cp:revision>
  <dcterms:created xsi:type="dcterms:W3CDTF">2013-07-30T09:51:33Z</dcterms:created>
  <dcterms:modified xsi:type="dcterms:W3CDTF">2021-12-23T10:23:17Z</dcterms:modified>
</cp:coreProperties>
</file>