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2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3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3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9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4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1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8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2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9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6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7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663" y="1333849"/>
            <a:ext cx="8660674" cy="1613683"/>
          </a:xfrm>
        </p:spPr>
        <p:txBody>
          <a:bodyPr/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ГРАЂА БИЉКЕ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38" y="3616853"/>
            <a:ext cx="7818539" cy="284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88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25" y="326572"/>
            <a:ext cx="10935546" cy="982112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ВЕГЕТАТИВНИ ОРГАНИ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05840"/>
            <a:ext cx="10935546" cy="5525589"/>
          </a:xfrm>
        </p:spPr>
        <p:txBody>
          <a:bodyPr/>
          <a:lstStyle/>
          <a:p>
            <a:pPr marL="0" indent="0">
              <a:buNone/>
            </a:pPr>
            <a:r>
              <a:rPr lang="sr-Cyrl-R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КОРЕН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-РАЗВИЈА СЕ ИЗ КОРЕНКА КЛИЦЕ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-ПРИЧВРШЋУЈЕ БИЉКУ ЗА ПОДЛОГУ И УПИЈА ВОДУ И МИНЕРАЛНЕ МАТЕРИЈЕ, 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-ПОДЕЛА:ОСОВИНСКИ И ЖИЛИЧАСТ КОРЕН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-ПРЕОБРАЖАЈ КОРЕНА: РЕПАСТ, ВРЕТЕНАСТ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92" y="3429000"/>
            <a:ext cx="8260353" cy="25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77" y="301897"/>
            <a:ext cx="8596668" cy="1048732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УЗДУЖНИ ПРЕСЕК КОРЕНА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57" y="1301195"/>
            <a:ext cx="10217791" cy="488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2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31" y="612396"/>
            <a:ext cx="4899171" cy="602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СТАБЛО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-РАЗВИЈА СЕ ИЗ СТАБАОЦЕТА КЛИЦЕ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-ТРАНСПОРТУЈЕ ВОДУ И МИНЕРАЛНЕ МАТЕРИЈЕ ОД КОРЕНА ДО ЛИСТА И НАЗАД ПРОДУКТЕ ФОТОСИНТЕЗЕ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-ПОДЕЛА: ЗЕЉАСТО И ДРВЕНАСТО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-ПРЕОБРАЖАЈ:КРТОЛА,РИЗОМ</a:t>
            </a: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54" y="1023457"/>
            <a:ext cx="5879729" cy="479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2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75" y="612395"/>
            <a:ext cx="5466826" cy="555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РАЗВИЈА СЕ ИЗ ЛИСНОГ ПУПОЉКА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- УЛОГА У ФОТОСИНТЕЗИ, ТРАНСПИРАЦИЈИ И ДИСАЊУ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фотосинтеза-производи шећер и кисеоник уз помоћ сунца из воде и угљен диоксида у хлоропластима</a:t>
            </a:r>
          </a:p>
          <a:p>
            <a:pPr marL="0" indent="0">
              <a:buNone/>
            </a:pPr>
            <a:r>
              <a:rPr lang="sr-Cyrl-R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транспирација- одаје вишак воде из тела у виду водене паре преко стома</a:t>
            </a:r>
          </a:p>
          <a:p>
            <a:pPr marL="0" indent="0">
              <a:buNone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дисање- размена гасова</a:t>
            </a:r>
          </a:p>
          <a:p>
            <a:pPr marL="0" indent="0">
              <a:buNone/>
            </a:pPr>
            <a:r>
              <a:rPr lang="sr-Cyrl-R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-ПОДЕЛА: ПОТПУН И СЕДЕЋИ ЛИСТ</a:t>
            </a:r>
          </a:p>
          <a:p>
            <a:pPr marL="0" indent="0">
              <a:buNone/>
            </a:pPr>
            <a:r>
              <a:rPr lang="sr-Cyrl-R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-ПРЕОБРАЖАЈ: ТРН, РАШЉИКА</a:t>
            </a:r>
            <a:endParaRPr lang="sr-Latn-R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90569"/>
            <a:ext cx="5466826" cy="48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72" y="494923"/>
            <a:ext cx="11216081" cy="58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9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133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ГРАЂА БИЉКЕ</vt:lpstr>
      <vt:lpstr>ВЕГЕТАТИВНИ ОРГАНИ</vt:lpstr>
      <vt:lpstr>УЗДУЖНИ ПРЕСЕК КОРЕНА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Вегетативни органи</dc:title>
  <dc:creator>user</dc:creator>
  <cp:lastModifiedBy>Wise</cp:lastModifiedBy>
  <cp:revision>18</cp:revision>
  <dcterms:created xsi:type="dcterms:W3CDTF">2020-10-07T15:08:05Z</dcterms:created>
  <dcterms:modified xsi:type="dcterms:W3CDTF">2020-12-26T12:06:16Z</dcterms:modified>
</cp:coreProperties>
</file>