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4"/>
  </p:notesMasterIdLst>
  <p:handoutMasterIdLst>
    <p:handoutMasterId r:id="rId25"/>
  </p:handoutMasterIdLst>
  <p:sldIdLst>
    <p:sldId id="268" r:id="rId4"/>
    <p:sldId id="257" r:id="rId5"/>
    <p:sldId id="266" r:id="rId6"/>
    <p:sldId id="265" r:id="rId7"/>
    <p:sldId id="269" r:id="rId8"/>
    <p:sldId id="270" r:id="rId9"/>
    <p:sldId id="267" r:id="rId10"/>
    <p:sldId id="272" r:id="rId11"/>
    <p:sldId id="274" r:id="rId12"/>
    <p:sldId id="271" r:id="rId13"/>
    <p:sldId id="276" r:id="rId14"/>
    <p:sldId id="277" r:id="rId15"/>
    <p:sldId id="278" r:id="rId16"/>
    <p:sldId id="264" r:id="rId17"/>
    <p:sldId id="280" r:id="rId18"/>
    <p:sldId id="281" r:id="rId19"/>
    <p:sldId id="260" r:id="rId20"/>
    <p:sldId id="279" r:id="rId21"/>
    <p:sldId id="282" r:id="rId22"/>
    <p:sldId id="283" r:id="rId2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D242C8"/>
    <a:srgbClr val="757575"/>
    <a:srgbClr val="000000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BE1C9-C583-4152-B211-7C446F74454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ED4275-59C4-4690-89C8-568C574D9796}">
      <dgm:prSet phldrT="[Text]"/>
      <dgm:spPr/>
      <dgm:t>
        <a:bodyPr/>
        <a:lstStyle/>
        <a:p>
          <a:r>
            <a:rPr lang="sr-Latn-RS" dirty="0"/>
            <a:t>HRANA-FOOD</a:t>
          </a:r>
          <a:endParaRPr lang="en-US" dirty="0"/>
        </a:p>
      </dgm:t>
    </dgm:pt>
    <dgm:pt modelId="{77D8060E-C800-453F-8FED-588BAEE37DB1}" type="parTrans" cxnId="{A3DBBA40-B2F8-442B-BC77-435F3D5EB05E}">
      <dgm:prSet/>
      <dgm:spPr/>
      <dgm:t>
        <a:bodyPr/>
        <a:lstStyle/>
        <a:p>
          <a:endParaRPr lang="en-US"/>
        </a:p>
      </dgm:t>
    </dgm:pt>
    <dgm:pt modelId="{36D660D6-7D0C-4372-9AAA-16220B881E04}" type="sibTrans" cxnId="{A3DBBA40-B2F8-442B-BC77-435F3D5EB05E}">
      <dgm:prSet/>
      <dgm:spPr/>
      <dgm:t>
        <a:bodyPr/>
        <a:lstStyle/>
        <a:p>
          <a:endParaRPr lang="en-US"/>
        </a:p>
      </dgm:t>
    </dgm:pt>
    <dgm:pt modelId="{72BAF19E-D21F-4845-8FC0-2DBA48FC68DF}">
      <dgm:prSet phldrT="[Text]"/>
      <dgm:spPr/>
      <dgm:t>
        <a:bodyPr/>
        <a:lstStyle/>
        <a:p>
          <a:r>
            <a:rPr lang="sr-Latn-RS" dirty="0"/>
            <a:t>VAZDUH-AIR</a:t>
          </a:r>
          <a:endParaRPr lang="en-US" dirty="0"/>
        </a:p>
      </dgm:t>
    </dgm:pt>
    <dgm:pt modelId="{E19FA241-8661-41BD-85AF-35F57B7B3344}" type="parTrans" cxnId="{6E07F793-F1DC-4033-B815-EAAD3F38CBD8}">
      <dgm:prSet/>
      <dgm:spPr/>
      <dgm:t>
        <a:bodyPr/>
        <a:lstStyle/>
        <a:p>
          <a:endParaRPr lang="en-US"/>
        </a:p>
      </dgm:t>
    </dgm:pt>
    <dgm:pt modelId="{AA7EBDA8-F4D1-42D7-9268-7AAB4FC64FEA}" type="sibTrans" cxnId="{6E07F793-F1DC-4033-B815-EAAD3F38CBD8}">
      <dgm:prSet/>
      <dgm:spPr/>
      <dgm:t>
        <a:bodyPr/>
        <a:lstStyle/>
        <a:p>
          <a:endParaRPr lang="en-US"/>
        </a:p>
      </dgm:t>
    </dgm:pt>
    <dgm:pt modelId="{CB87E72D-3AE4-4197-9062-0B4888E9DF2E}">
      <dgm:prSet phldrT="[Text]"/>
      <dgm:spPr/>
      <dgm:t>
        <a:bodyPr/>
        <a:lstStyle/>
        <a:p>
          <a:r>
            <a:rPr lang="sr-Latn-RS" dirty="0"/>
            <a:t>TOPLINA-HEA</a:t>
          </a:r>
          <a:r>
            <a:rPr lang="en-US" dirty="0"/>
            <a:t>T</a:t>
          </a:r>
        </a:p>
      </dgm:t>
    </dgm:pt>
    <dgm:pt modelId="{E425AAB3-46EB-4828-8640-E2FCC4E6880E}" type="parTrans" cxnId="{D900928B-175E-40F1-8601-CF93121F18BD}">
      <dgm:prSet/>
      <dgm:spPr/>
      <dgm:t>
        <a:bodyPr/>
        <a:lstStyle/>
        <a:p>
          <a:endParaRPr lang="en-US"/>
        </a:p>
      </dgm:t>
    </dgm:pt>
    <dgm:pt modelId="{2BA271A8-2CDA-4C01-921C-66935239409A}" type="sibTrans" cxnId="{D900928B-175E-40F1-8601-CF93121F18BD}">
      <dgm:prSet/>
      <dgm:spPr/>
      <dgm:t>
        <a:bodyPr/>
        <a:lstStyle/>
        <a:p>
          <a:endParaRPr lang="en-US"/>
        </a:p>
      </dgm:t>
    </dgm:pt>
    <dgm:pt modelId="{90377785-C9E7-4463-B944-7B2BACDBA1F4}">
      <dgm:prSet/>
      <dgm:spPr/>
      <dgm:t>
        <a:bodyPr/>
        <a:lstStyle/>
        <a:p>
          <a:r>
            <a:rPr lang="sr-Latn-RS" dirty="0"/>
            <a:t>SVETLOST-LIGHT</a:t>
          </a:r>
          <a:endParaRPr lang="en-US" dirty="0"/>
        </a:p>
      </dgm:t>
    </dgm:pt>
    <dgm:pt modelId="{8C3FFCA4-6846-4B28-A309-C8B3697F0335}" type="parTrans" cxnId="{B1D21E68-EB9A-43D8-A410-600992F1B69E}">
      <dgm:prSet/>
      <dgm:spPr/>
      <dgm:t>
        <a:bodyPr/>
        <a:lstStyle/>
        <a:p>
          <a:endParaRPr lang="en-US"/>
        </a:p>
      </dgm:t>
    </dgm:pt>
    <dgm:pt modelId="{8DB70BD6-4807-4DE2-91B1-145FB0DB4776}" type="sibTrans" cxnId="{B1D21E68-EB9A-43D8-A410-600992F1B69E}">
      <dgm:prSet/>
      <dgm:spPr/>
      <dgm:t>
        <a:bodyPr/>
        <a:lstStyle/>
        <a:p>
          <a:endParaRPr lang="en-US"/>
        </a:p>
      </dgm:t>
    </dgm:pt>
    <dgm:pt modelId="{B195813F-0F7B-48D8-A45F-4CE74DEDDABA}">
      <dgm:prSet/>
      <dgm:spPr/>
      <dgm:t>
        <a:bodyPr/>
        <a:lstStyle/>
        <a:p>
          <a:r>
            <a:rPr lang="sr-Latn-RS" dirty="0"/>
            <a:t>VODA-WATHER</a:t>
          </a:r>
          <a:endParaRPr lang="en-US" dirty="0"/>
        </a:p>
      </dgm:t>
    </dgm:pt>
    <dgm:pt modelId="{25E56FFB-15DB-45D9-B826-0A78F8B16ADA}" type="parTrans" cxnId="{7A29B04C-E02D-4F24-BCBC-AF27BAFEA0F6}">
      <dgm:prSet/>
      <dgm:spPr/>
      <dgm:t>
        <a:bodyPr/>
        <a:lstStyle/>
        <a:p>
          <a:endParaRPr lang="en-US"/>
        </a:p>
      </dgm:t>
    </dgm:pt>
    <dgm:pt modelId="{127EEE88-A850-442F-80F2-9EA38D1780C7}" type="sibTrans" cxnId="{7A29B04C-E02D-4F24-BCBC-AF27BAFEA0F6}">
      <dgm:prSet/>
      <dgm:spPr/>
      <dgm:t>
        <a:bodyPr/>
        <a:lstStyle/>
        <a:p>
          <a:endParaRPr lang="en-US"/>
        </a:p>
      </dgm:t>
    </dgm:pt>
    <dgm:pt modelId="{0DFA573F-1E8F-4D65-AAA5-C7EA5266BFE1}" type="pres">
      <dgm:prSet presAssocID="{80FBE1C9-C583-4152-B211-7C446F74454D}" presName="Name0" presStyleCnt="0">
        <dgm:presLayoutVars>
          <dgm:chMax val="7"/>
          <dgm:chPref val="7"/>
          <dgm:dir/>
        </dgm:presLayoutVars>
      </dgm:prSet>
      <dgm:spPr/>
    </dgm:pt>
    <dgm:pt modelId="{67D69D34-7489-432A-A62A-E8C6F5EB16F4}" type="pres">
      <dgm:prSet presAssocID="{80FBE1C9-C583-4152-B211-7C446F74454D}" presName="Name1" presStyleCnt="0"/>
      <dgm:spPr/>
    </dgm:pt>
    <dgm:pt modelId="{C4AC7FEE-958B-4AE5-9F0C-97E8B8FEF9D8}" type="pres">
      <dgm:prSet presAssocID="{80FBE1C9-C583-4152-B211-7C446F74454D}" presName="cycle" presStyleCnt="0"/>
      <dgm:spPr/>
    </dgm:pt>
    <dgm:pt modelId="{CD2D26A1-81B8-43F8-A0C4-F3C1EB9EC130}" type="pres">
      <dgm:prSet presAssocID="{80FBE1C9-C583-4152-B211-7C446F74454D}" presName="srcNode" presStyleLbl="node1" presStyleIdx="0" presStyleCnt="5"/>
      <dgm:spPr/>
    </dgm:pt>
    <dgm:pt modelId="{89FA3676-8C9E-4B1A-B48D-0D91831BF90A}" type="pres">
      <dgm:prSet presAssocID="{80FBE1C9-C583-4152-B211-7C446F74454D}" presName="conn" presStyleLbl="parChTrans1D2" presStyleIdx="0" presStyleCnt="1"/>
      <dgm:spPr/>
    </dgm:pt>
    <dgm:pt modelId="{8EE4E4EF-4D21-4839-A0FB-67AB5DA9DB46}" type="pres">
      <dgm:prSet presAssocID="{80FBE1C9-C583-4152-B211-7C446F74454D}" presName="extraNode" presStyleLbl="node1" presStyleIdx="0" presStyleCnt="5"/>
      <dgm:spPr/>
    </dgm:pt>
    <dgm:pt modelId="{230CC62F-60D6-4CF5-950E-D28107D64244}" type="pres">
      <dgm:prSet presAssocID="{80FBE1C9-C583-4152-B211-7C446F74454D}" presName="dstNode" presStyleLbl="node1" presStyleIdx="0" presStyleCnt="5"/>
      <dgm:spPr/>
    </dgm:pt>
    <dgm:pt modelId="{D66E7D0B-DCED-4BF4-930D-A494CA37144A}" type="pres">
      <dgm:prSet presAssocID="{F5ED4275-59C4-4690-89C8-568C574D9796}" presName="text_1" presStyleLbl="node1" presStyleIdx="0" presStyleCnt="5" custLinFactNeighborX="20968" custLinFactNeighborY="8508">
        <dgm:presLayoutVars>
          <dgm:bulletEnabled val="1"/>
        </dgm:presLayoutVars>
      </dgm:prSet>
      <dgm:spPr/>
    </dgm:pt>
    <dgm:pt modelId="{21A06AB5-C670-48D8-A09D-0D33059FF2EC}" type="pres">
      <dgm:prSet presAssocID="{F5ED4275-59C4-4690-89C8-568C574D9796}" presName="accent_1" presStyleCnt="0"/>
      <dgm:spPr/>
    </dgm:pt>
    <dgm:pt modelId="{C601548D-04B3-404A-9D75-E7C9991F9705}" type="pres">
      <dgm:prSet presAssocID="{F5ED4275-59C4-4690-89C8-568C574D9796}" presName="accentRepeatNode" presStyleLbl="solidFgAcc1" presStyleIdx="0" presStyleCnt="5"/>
      <dgm:spPr/>
    </dgm:pt>
    <dgm:pt modelId="{0D0FB4F8-D78A-4BB2-95BF-6D7712E67196}" type="pres">
      <dgm:prSet presAssocID="{72BAF19E-D21F-4845-8FC0-2DBA48FC68DF}" presName="text_2" presStyleLbl="node1" presStyleIdx="1" presStyleCnt="5">
        <dgm:presLayoutVars>
          <dgm:bulletEnabled val="1"/>
        </dgm:presLayoutVars>
      </dgm:prSet>
      <dgm:spPr/>
    </dgm:pt>
    <dgm:pt modelId="{0B94A9C0-93C3-43CB-AECF-0ECA44A50476}" type="pres">
      <dgm:prSet presAssocID="{72BAF19E-D21F-4845-8FC0-2DBA48FC68DF}" presName="accent_2" presStyleCnt="0"/>
      <dgm:spPr/>
    </dgm:pt>
    <dgm:pt modelId="{C7B81684-AE1B-44B1-8B88-1450A0D349FF}" type="pres">
      <dgm:prSet presAssocID="{72BAF19E-D21F-4845-8FC0-2DBA48FC68DF}" presName="accentRepeatNode" presStyleLbl="solidFgAcc1" presStyleIdx="1" presStyleCnt="5"/>
      <dgm:spPr/>
    </dgm:pt>
    <dgm:pt modelId="{237BAC11-3C80-4D39-A380-7F4FDA3274EC}" type="pres">
      <dgm:prSet presAssocID="{CB87E72D-3AE4-4197-9062-0B4888E9DF2E}" presName="text_3" presStyleLbl="node1" presStyleIdx="2" presStyleCnt="5">
        <dgm:presLayoutVars>
          <dgm:bulletEnabled val="1"/>
        </dgm:presLayoutVars>
      </dgm:prSet>
      <dgm:spPr/>
    </dgm:pt>
    <dgm:pt modelId="{41C09C5F-3CAE-4697-A167-BFDFC3B3D5F8}" type="pres">
      <dgm:prSet presAssocID="{CB87E72D-3AE4-4197-9062-0B4888E9DF2E}" presName="accent_3" presStyleCnt="0"/>
      <dgm:spPr/>
    </dgm:pt>
    <dgm:pt modelId="{86BC86B6-739F-4555-8010-11657BDC06B5}" type="pres">
      <dgm:prSet presAssocID="{CB87E72D-3AE4-4197-9062-0B4888E9DF2E}" presName="accentRepeatNode" presStyleLbl="solidFgAcc1" presStyleIdx="2" presStyleCnt="5"/>
      <dgm:spPr/>
    </dgm:pt>
    <dgm:pt modelId="{72936F4E-C7EE-4E02-BC8F-07123BF8B9A7}" type="pres">
      <dgm:prSet presAssocID="{90377785-C9E7-4463-B944-7B2BACDBA1F4}" presName="text_4" presStyleLbl="node1" presStyleIdx="3" presStyleCnt="5">
        <dgm:presLayoutVars>
          <dgm:bulletEnabled val="1"/>
        </dgm:presLayoutVars>
      </dgm:prSet>
      <dgm:spPr/>
    </dgm:pt>
    <dgm:pt modelId="{A036B7F9-D261-42C2-94F4-28C5F91DB4B4}" type="pres">
      <dgm:prSet presAssocID="{90377785-C9E7-4463-B944-7B2BACDBA1F4}" presName="accent_4" presStyleCnt="0"/>
      <dgm:spPr/>
    </dgm:pt>
    <dgm:pt modelId="{C24EDB09-09B1-4DA9-B02F-26995F790D05}" type="pres">
      <dgm:prSet presAssocID="{90377785-C9E7-4463-B944-7B2BACDBA1F4}" presName="accentRepeatNode" presStyleLbl="solidFgAcc1" presStyleIdx="3" presStyleCnt="5"/>
      <dgm:spPr/>
    </dgm:pt>
    <dgm:pt modelId="{011424B6-19B8-4489-991B-5D7F838ADE23}" type="pres">
      <dgm:prSet presAssocID="{B195813F-0F7B-48D8-A45F-4CE74DEDDABA}" presName="text_5" presStyleLbl="node1" presStyleIdx="4" presStyleCnt="5">
        <dgm:presLayoutVars>
          <dgm:bulletEnabled val="1"/>
        </dgm:presLayoutVars>
      </dgm:prSet>
      <dgm:spPr/>
    </dgm:pt>
    <dgm:pt modelId="{6C823EAF-6308-4275-9506-A4507834F8B3}" type="pres">
      <dgm:prSet presAssocID="{B195813F-0F7B-48D8-A45F-4CE74DEDDABA}" presName="accent_5" presStyleCnt="0"/>
      <dgm:spPr/>
    </dgm:pt>
    <dgm:pt modelId="{3EFD03A7-2E0C-4F25-8A3A-041E62495492}" type="pres">
      <dgm:prSet presAssocID="{B195813F-0F7B-48D8-A45F-4CE74DEDDABA}" presName="accentRepeatNode" presStyleLbl="solidFgAcc1" presStyleIdx="4" presStyleCnt="5"/>
      <dgm:spPr/>
    </dgm:pt>
  </dgm:ptLst>
  <dgm:cxnLst>
    <dgm:cxn modelId="{9FD06336-0ED5-4EDB-9B84-A2E480C5855D}" type="presOf" srcId="{72BAF19E-D21F-4845-8FC0-2DBA48FC68DF}" destId="{0D0FB4F8-D78A-4BB2-95BF-6D7712E67196}" srcOrd="0" destOrd="0" presId="urn:microsoft.com/office/officeart/2008/layout/VerticalCurvedList"/>
    <dgm:cxn modelId="{A3DBBA40-B2F8-442B-BC77-435F3D5EB05E}" srcId="{80FBE1C9-C583-4152-B211-7C446F74454D}" destId="{F5ED4275-59C4-4690-89C8-568C574D9796}" srcOrd="0" destOrd="0" parTransId="{77D8060E-C800-453F-8FED-588BAEE37DB1}" sibTransId="{36D660D6-7D0C-4372-9AAA-16220B881E04}"/>
    <dgm:cxn modelId="{B1D21E68-EB9A-43D8-A410-600992F1B69E}" srcId="{80FBE1C9-C583-4152-B211-7C446F74454D}" destId="{90377785-C9E7-4463-B944-7B2BACDBA1F4}" srcOrd="3" destOrd="0" parTransId="{8C3FFCA4-6846-4B28-A309-C8B3697F0335}" sibTransId="{8DB70BD6-4807-4DE2-91B1-145FB0DB4776}"/>
    <dgm:cxn modelId="{7A29B04C-E02D-4F24-BCBC-AF27BAFEA0F6}" srcId="{80FBE1C9-C583-4152-B211-7C446F74454D}" destId="{B195813F-0F7B-48D8-A45F-4CE74DEDDABA}" srcOrd="4" destOrd="0" parTransId="{25E56FFB-15DB-45D9-B826-0A78F8B16ADA}" sibTransId="{127EEE88-A850-442F-80F2-9EA38D1780C7}"/>
    <dgm:cxn modelId="{58406154-B622-4CEA-98FF-EE90E2AE55F5}" type="presOf" srcId="{CB87E72D-3AE4-4197-9062-0B4888E9DF2E}" destId="{237BAC11-3C80-4D39-A380-7F4FDA3274EC}" srcOrd="0" destOrd="0" presId="urn:microsoft.com/office/officeart/2008/layout/VerticalCurvedList"/>
    <dgm:cxn modelId="{CD15AD5A-FA4D-4642-A80A-B384917F7D61}" type="presOf" srcId="{B195813F-0F7B-48D8-A45F-4CE74DEDDABA}" destId="{011424B6-19B8-4489-991B-5D7F838ADE23}" srcOrd="0" destOrd="0" presId="urn:microsoft.com/office/officeart/2008/layout/VerticalCurvedList"/>
    <dgm:cxn modelId="{D900928B-175E-40F1-8601-CF93121F18BD}" srcId="{80FBE1C9-C583-4152-B211-7C446F74454D}" destId="{CB87E72D-3AE4-4197-9062-0B4888E9DF2E}" srcOrd="2" destOrd="0" parTransId="{E425AAB3-46EB-4828-8640-E2FCC4E6880E}" sibTransId="{2BA271A8-2CDA-4C01-921C-66935239409A}"/>
    <dgm:cxn modelId="{6E07F793-F1DC-4033-B815-EAAD3F38CBD8}" srcId="{80FBE1C9-C583-4152-B211-7C446F74454D}" destId="{72BAF19E-D21F-4845-8FC0-2DBA48FC68DF}" srcOrd="1" destOrd="0" parTransId="{E19FA241-8661-41BD-85AF-35F57B7B3344}" sibTransId="{AA7EBDA8-F4D1-42D7-9268-7AAB4FC64FEA}"/>
    <dgm:cxn modelId="{FE23D99C-8EDA-4CBD-9E67-92E8BFD83F9C}" type="presOf" srcId="{F5ED4275-59C4-4690-89C8-568C574D9796}" destId="{D66E7D0B-DCED-4BF4-930D-A494CA37144A}" srcOrd="0" destOrd="0" presId="urn:microsoft.com/office/officeart/2008/layout/VerticalCurvedList"/>
    <dgm:cxn modelId="{81B62BAC-02AD-41CD-8837-9A08511B72B8}" type="presOf" srcId="{36D660D6-7D0C-4372-9AAA-16220B881E04}" destId="{89FA3676-8C9E-4B1A-B48D-0D91831BF90A}" srcOrd="0" destOrd="0" presId="urn:microsoft.com/office/officeart/2008/layout/VerticalCurvedList"/>
    <dgm:cxn modelId="{9DAEB1D5-DAFC-4E4B-A181-5F7B65B1C5F3}" type="presOf" srcId="{80FBE1C9-C583-4152-B211-7C446F74454D}" destId="{0DFA573F-1E8F-4D65-AAA5-C7EA5266BFE1}" srcOrd="0" destOrd="0" presId="urn:microsoft.com/office/officeart/2008/layout/VerticalCurvedList"/>
    <dgm:cxn modelId="{7A4E46E2-EDE2-4333-B7D2-29648C2AE5F0}" type="presOf" srcId="{90377785-C9E7-4463-B944-7B2BACDBA1F4}" destId="{72936F4E-C7EE-4E02-BC8F-07123BF8B9A7}" srcOrd="0" destOrd="0" presId="urn:microsoft.com/office/officeart/2008/layout/VerticalCurvedList"/>
    <dgm:cxn modelId="{93BCD928-77D5-4B72-BADA-975001A13E2C}" type="presParOf" srcId="{0DFA573F-1E8F-4D65-AAA5-C7EA5266BFE1}" destId="{67D69D34-7489-432A-A62A-E8C6F5EB16F4}" srcOrd="0" destOrd="0" presId="urn:microsoft.com/office/officeart/2008/layout/VerticalCurvedList"/>
    <dgm:cxn modelId="{BA41F02F-AB08-464A-AF83-11AAC40C5457}" type="presParOf" srcId="{67D69D34-7489-432A-A62A-E8C6F5EB16F4}" destId="{C4AC7FEE-958B-4AE5-9F0C-97E8B8FEF9D8}" srcOrd="0" destOrd="0" presId="urn:microsoft.com/office/officeart/2008/layout/VerticalCurvedList"/>
    <dgm:cxn modelId="{F8DF1562-C029-4E4A-B6DB-03CCDFF70AEB}" type="presParOf" srcId="{C4AC7FEE-958B-4AE5-9F0C-97E8B8FEF9D8}" destId="{CD2D26A1-81B8-43F8-A0C4-F3C1EB9EC130}" srcOrd="0" destOrd="0" presId="urn:microsoft.com/office/officeart/2008/layout/VerticalCurvedList"/>
    <dgm:cxn modelId="{28C5F83D-310D-4518-A239-076E4B0D7657}" type="presParOf" srcId="{C4AC7FEE-958B-4AE5-9F0C-97E8B8FEF9D8}" destId="{89FA3676-8C9E-4B1A-B48D-0D91831BF90A}" srcOrd="1" destOrd="0" presId="urn:microsoft.com/office/officeart/2008/layout/VerticalCurvedList"/>
    <dgm:cxn modelId="{CFA31AA0-FD74-425D-BCFE-24EFBD21E22D}" type="presParOf" srcId="{C4AC7FEE-958B-4AE5-9F0C-97E8B8FEF9D8}" destId="{8EE4E4EF-4D21-4839-A0FB-67AB5DA9DB46}" srcOrd="2" destOrd="0" presId="urn:microsoft.com/office/officeart/2008/layout/VerticalCurvedList"/>
    <dgm:cxn modelId="{52B74A90-8BA6-4FE8-8438-253BAA0D15E9}" type="presParOf" srcId="{C4AC7FEE-958B-4AE5-9F0C-97E8B8FEF9D8}" destId="{230CC62F-60D6-4CF5-950E-D28107D64244}" srcOrd="3" destOrd="0" presId="urn:microsoft.com/office/officeart/2008/layout/VerticalCurvedList"/>
    <dgm:cxn modelId="{6711F8DF-5F43-4F73-9A22-3CEA0BA7AA6A}" type="presParOf" srcId="{67D69D34-7489-432A-A62A-E8C6F5EB16F4}" destId="{D66E7D0B-DCED-4BF4-930D-A494CA37144A}" srcOrd="1" destOrd="0" presId="urn:microsoft.com/office/officeart/2008/layout/VerticalCurvedList"/>
    <dgm:cxn modelId="{313040B2-79CB-4A02-AA75-F207DD45BF26}" type="presParOf" srcId="{67D69D34-7489-432A-A62A-E8C6F5EB16F4}" destId="{21A06AB5-C670-48D8-A09D-0D33059FF2EC}" srcOrd="2" destOrd="0" presId="urn:microsoft.com/office/officeart/2008/layout/VerticalCurvedList"/>
    <dgm:cxn modelId="{086B3C82-A119-4E8F-A53A-FE8F9EE12BFA}" type="presParOf" srcId="{21A06AB5-C670-48D8-A09D-0D33059FF2EC}" destId="{C601548D-04B3-404A-9D75-E7C9991F9705}" srcOrd="0" destOrd="0" presId="urn:microsoft.com/office/officeart/2008/layout/VerticalCurvedList"/>
    <dgm:cxn modelId="{7332FB49-1B7F-4E25-8CF9-E2A3A2DDCDC2}" type="presParOf" srcId="{67D69D34-7489-432A-A62A-E8C6F5EB16F4}" destId="{0D0FB4F8-D78A-4BB2-95BF-6D7712E67196}" srcOrd="3" destOrd="0" presId="urn:microsoft.com/office/officeart/2008/layout/VerticalCurvedList"/>
    <dgm:cxn modelId="{7A23FAF6-D464-491B-ADAC-A67844A4F4CA}" type="presParOf" srcId="{67D69D34-7489-432A-A62A-E8C6F5EB16F4}" destId="{0B94A9C0-93C3-43CB-AECF-0ECA44A50476}" srcOrd="4" destOrd="0" presId="urn:microsoft.com/office/officeart/2008/layout/VerticalCurvedList"/>
    <dgm:cxn modelId="{30EBAE2F-4A84-4501-8927-AA356FD18E01}" type="presParOf" srcId="{0B94A9C0-93C3-43CB-AECF-0ECA44A50476}" destId="{C7B81684-AE1B-44B1-8B88-1450A0D349FF}" srcOrd="0" destOrd="0" presId="urn:microsoft.com/office/officeart/2008/layout/VerticalCurvedList"/>
    <dgm:cxn modelId="{B08C5185-E1E0-439C-B71C-FFD9672CB6CD}" type="presParOf" srcId="{67D69D34-7489-432A-A62A-E8C6F5EB16F4}" destId="{237BAC11-3C80-4D39-A380-7F4FDA3274EC}" srcOrd="5" destOrd="0" presId="urn:microsoft.com/office/officeart/2008/layout/VerticalCurvedList"/>
    <dgm:cxn modelId="{F6D99BEC-D1DF-44B9-AE13-A0A4ED37664B}" type="presParOf" srcId="{67D69D34-7489-432A-A62A-E8C6F5EB16F4}" destId="{41C09C5F-3CAE-4697-A167-BFDFC3B3D5F8}" srcOrd="6" destOrd="0" presId="urn:microsoft.com/office/officeart/2008/layout/VerticalCurvedList"/>
    <dgm:cxn modelId="{F8B8EB37-1415-4FC3-B7C2-33EB602BC41B}" type="presParOf" srcId="{41C09C5F-3CAE-4697-A167-BFDFC3B3D5F8}" destId="{86BC86B6-739F-4555-8010-11657BDC06B5}" srcOrd="0" destOrd="0" presId="urn:microsoft.com/office/officeart/2008/layout/VerticalCurvedList"/>
    <dgm:cxn modelId="{257A9C9E-6F91-4CC5-905C-48EC1B7E557B}" type="presParOf" srcId="{67D69D34-7489-432A-A62A-E8C6F5EB16F4}" destId="{72936F4E-C7EE-4E02-BC8F-07123BF8B9A7}" srcOrd="7" destOrd="0" presId="urn:microsoft.com/office/officeart/2008/layout/VerticalCurvedList"/>
    <dgm:cxn modelId="{BEBAB60E-2A04-4662-9523-CDE27C162489}" type="presParOf" srcId="{67D69D34-7489-432A-A62A-E8C6F5EB16F4}" destId="{A036B7F9-D261-42C2-94F4-28C5F91DB4B4}" srcOrd="8" destOrd="0" presId="urn:microsoft.com/office/officeart/2008/layout/VerticalCurvedList"/>
    <dgm:cxn modelId="{0EDF7BA5-7085-4807-B631-530C97998333}" type="presParOf" srcId="{A036B7F9-D261-42C2-94F4-28C5F91DB4B4}" destId="{C24EDB09-09B1-4DA9-B02F-26995F790D05}" srcOrd="0" destOrd="0" presId="urn:microsoft.com/office/officeart/2008/layout/VerticalCurvedList"/>
    <dgm:cxn modelId="{AE3F91D6-EBE9-4DC3-98E5-E831EDA6D7E3}" type="presParOf" srcId="{67D69D34-7489-432A-A62A-E8C6F5EB16F4}" destId="{011424B6-19B8-4489-991B-5D7F838ADE23}" srcOrd="9" destOrd="0" presId="urn:microsoft.com/office/officeart/2008/layout/VerticalCurvedList"/>
    <dgm:cxn modelId="{C9A53EA6-4F1F-44C3-912F-15042469DB92}" type="presParOf" srcId="{67D69D34-7489-432A-A62A-E8C6F5EB16F4}" destId="{6C823EAF-6308-4275-9506-A4507834F8B3}" srcOrd="10" destOrd="0" presId="urn:microsoft.com/office/officeart/2008/layout/VerticalCurvedList"/>
    <dgm:cxn modelId="{241537B4-658E-484E-B976-4E3025C9A1C1}" type="presParOf" srcId="{6C823EAF-6308-4275-9506-A4507834F8B3}" destId="{3EFD03A7-2E0C-4F25-8A3A-041E624954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A3676-8C9E-4B1A-B48D-0D91831BF90A}">
      <dsp:nvSpPr>
        <dsp:cNvPr id="0" name=""/>
        <dsp:cNvSpPr/>
      </dsp:nvSpPr>
      <dsp:spPr>
        <a:xfrm>
          <a:off x="-4419531" y="-677833"/>
          <a:ext cx="5265161" cy="5265161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E7D0B-DCED-4BF4-930D-A494CA37144A}">
      <dsp:nvSpPr>
        <dsp:cNvPr id="0" name=""/>
        <dsp:cNvSpPr/>
      </dsp:nvSpPr>
      <dsp:spPr>
        <a:xfrm>
          <a:off x="423007" y="285856"/>
          <a:ext cx="4906353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HRANA-FOOD</a:t>
          </a:r>
          <a:endParaRPr lang="en-US" sz="2500" kern="1200" dirty="0"/>
        </a:p>
      </dsp:txBody>
      <dsp:txXfrm>
        <a:off x="423007" y="285856"/>
        <a:ext cx="4906353" cy="488843"/>
      </dsp:txXfrm>
    </dsp:sp>
    <dsp:sp modelId="{C601548D-04B3-404A-9D75-E7C9991F9705}">
      <dsp:nvSpPr>
        <dsp:cNvPr id="0" name=""/>
        <dsp:cNvSpPr/>
      </dsp:nvSpPr>
      <dsp:spPr>
        <a:xfrm>
          <a:off x="64733" y="183159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0FB4F8-D78A-4BB2-95BF-6D7712E67196}">
      <dsp:nvSpPr>
        <dsp:cNvPr id="0" name=""/>
        <dsp:cNvSpPr/>
      </dsp:nvSpPr>
      <dsp:spPr>
        <a:xfrm>
          <a:off x="720551" y="977295"/>
          <a:ext cx="4556062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VAZDUH-AIR</a:t>
          </a:r>
          <a:endParaRPr lang="en-US" sz="2500" kern="1200" dirty="0"/>
        </a:p>
      </dsp:txBody>
      <dsp:txXfrm>
        <a:off x="720551" y="977295"/>
        <a:ext cx="4556062" cy="488843"/>
      </dsp:txXfrm>
    </dsp:sp>
    <dsp:sp modelId="{C7B81684-AE1B-44B1-8B88-1450A0D349FF}">
      <dsp:nvSpPr>
        <dsp:cNvPr id="0" name=""/>
        <dsp:cNvSpPr/>
      </dsp:nvSpPr>
      <dsp:spPr>
        <a:xfrm>
          <a:off x="415024" y="91619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37BAC11-3C80-4D39-A380-7F4FDA3274EC}">
      <dsp:nvSpPr>
        <dsp:cNvPr id="0" name=""/>
        <dsp:cNvSpPr/>
      </dsp:nvSpPr>
      <dsp:spPr>
        <a:xfrm>
          <a:off x="828062" y="1710325"/>
          <a:ext cx="4448551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TOPLINA-HEA</a:t>
          </a:r>
          <a:r>
            <a:rPr lang="en-US" sz="2500" kern="1200" dirty="0"/>
            <a:t>T</a:t>
          </a:r>
        </a:p>
      </dsp:txBody>
      <dsp:txXfrm>
        <a:off x="828062" y="1710325"/>
        <a:ext cx="4448551" cy="488843"/>
      </dsp:txXfrm>
    </dsp:sp>
    <dsp:sp modelId="{86BC86B6-739F-4555-8010-11657BDC06B5}">
      <dsp:nvSpPr>
        <dsp:cNvPr id="0" name=""/>
        <dsp:cNvSpPr/>
      </dsp:nvSpPr>
      <dsp:spPr>
        <a:xfrm>
          <a:off x="522535" y="164922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936F4E-C7EE-4E02-BC8F-07123BF8B9A7}">
      <dsp:nvSpPr>
        <dsp:cNvPr id="0" name=""/>
        <dsp:cNvSpPr/>
      </dsp:nvSpPr>
      <dsp:spPr>
        <a:xfrm>
          <a:off x="720551" y="2443356"/>
          <a:ext cx="4556062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SVETLOST-LIGHT</a:t>
          </a:r>
          <a:endParaRPr lang="en-US" sz="2500" kern="1200" dirty="0"/>
        </a:p>
      </dsp:txBody>
      <dsp:txXfrm>
        <a:off x="720551" y="2443356"/>
        <a:ext cx="4556062" cy="488843"/>
      </dsp:txXfrm>
    </dsp:sp>
    <dsp:sp modelId="{C24EDB09-09B1-4DA9-B02F-26995F790D05}">
      <dsp:nvSpPr>
        <dsp:cNvPr id="0" name=""/>
        <dsp:cNvSpPr/>
      </dsp:nvSpPr>
      <dsp:spPr>
        <a:xfrm>
          <a:off x="415024" y="2382250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11424B6-19B8-4489-991B-5D7F838ADE23}">
      <dsp:nvSpPr>
        <dsp:cNvPr id="0" name=""/>
        <dsp:cNvSpPr/>
      </dsp:nvSpPr>
      <dsp:spPr>
        <a:xfrm>
          <a:off x="370261" y="3176386"/>
          <a:ext cx="4906353" cy="488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801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VODA-WATHER</a:t>
          </a:r>
          <a:endParaRPr lang="en-US" sz="2500" kern="1200" dirty="0"/>
        </a:p>
      </dsp:txBody>
      <dsp:txXfrm>
        <a:off x="370261" y="3176386"/>
        <a:ext cx="4906353" cy="488843"/>
      </dsp:txXfrm>
    </dsp:sp>
    <dsp:sp modelId="{3EFD03A7-2E0C-4F25-8A3A-041E62495492}">
      <dsp:nvSpPr>
        <dsp:cNvPr id="0" name=""/>
        <dsp:cNvSpPr/>
      </dsp:nvSpPr>
      <dsp:spPr>
        <a:xfrm>
          <a:off x="64733" y="3115281"/>
          <a:ext cx="611054" cy="61105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6049C64-30B9-4588-BFD1-1491927266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D68503F-E4DB-48D6-9347-953063C38B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86F8D3FA-ACD2-496D-B446-4EA8217E7B2B}" type="datetimeFigureOut">
              <a:rPr lang="hr-HR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C6ECCDBD-D6B9-4D80-9BC5-EC5991757A0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DE880A9E-663F-4282-9684-DF2F30FDE9E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2DDD48-EEE2-42D9-88B8-3AC4A850A3B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A09C8A3-F75F-4E79-80A8-F206F68369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AC1A015-6D09-41D5-A97D-B153715E4C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AD5D908-8D90-49F8-8CCA-3B20B1CA661C}" type="datetimeFigureOut">
              <a:rPr lang="en-US"/>
              <a:pPr>
                <a:defRPr/>
              </a:pPr>
              <a:t>2/2/2021</a:t>
            </a:fld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E9490F93-4706-496B-852D-68576421D4E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98A5057-65EF-4EF1-912D-D34A8D944E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26807495-47CA-445D-965B-EE5385BDF1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737ED64A-7250-4ABD-BAE4-1E41490A1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C9C302-06DF-472D-ADC8-B7929B989BA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4454CEA-9A16-497C-9F89-F87CAFF10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F9BB289-1A48-4993-AB7A-0DACCFB07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DEB0447-21DB-4F0E-AA91-4C426CE9D6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CDECB73-434F-432F-8675-584DD4116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5B4C939D-E71C-4E0B-A116-4C7B64274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3E6CA8D-3196-4349-B8F0-FA95C6E8270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42DCF26-0492-4EFD-83C7-19FCA046B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4D422ED-D67B-4CBC-9009-5FC6B7959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r-H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D102A03-F182-4D6B-BF73-FE754844F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DE7CC17-1BBE-4A85-89D1-69731E07D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630D21C-87C0-4B08-B376-A5C8EC544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23E254C-B48D-473A-8B2E-ECED9D5B9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8FC2967-C7FD-4BD1-A5F0-4F6583FBB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D37198C-E212-4E80-9F78-A0BF5C363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034BBD2-B1AE-4EC8-AA6E-E41D0B51C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1FB9C0-F2AB-4DDD-A453-4B7976E51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9B84C19-5005-46A2-AA64-24A4B8F24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4CD4F25-68CF-481C-B5B1-2EF36CA35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3C2D8C0-9D1E-4554-B137-E9889DBC2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DDA82AF-DE6F-4EBA-8B1D-492B443DA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FE9F09B-6CD6-449D-8AA8-EC5242E7E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A08BAD3-FEBD-4B2F-AE8F-C8FA4D71F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2D0476A-9551-4A9A-81C1-C84433CB2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60895AE-2B9E-4B66-963B-2704A4EC5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D005F9B-FB22-48CC-AC20-D2F558EDC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6193D38-ED17-4970-AE2F-ADC10F3EF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r-Latn-R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8069C955-FFA1-48ED-A305-A0ACBB31D3E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2470AC-D0C3-4F76-BD19-14903F6B9C4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82A2200-5FCF-4D24-87D8-0F94CCFFCA4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BA3352-C7CE-4F3A-8D95-738CD921B79C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69C447B-B6D4-4FF3-842B-A7893ACF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413" y="1792288"/>
            <a:ext cx="990600" cy="304800"/>
          </a:xfrm>
        </p:spPr>
        <p:txBody>
          <a:bodyPr anchor="t"/>
          <a:lstStyle>
            <a:lvl1pPr algn="l">
              <a:defRPr b="0" i="0" smtClean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F5BDE47B-EA56-4766-8E99-BFC676A38981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6EAE8CD-BCF3-4A1D-A9E1-F4FD530E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2706" y="3228182"/>
            <a:ext cx="3859213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B349215-9296-49E1-A974-84135337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813AF-2BB9-4BF3-AF51-687F8FF4DAA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9667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D352F91C-E1E2-44AE-B117-6073FDEE32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B63F8C-FAD2-4C73-83FA-5CAE79CAFF2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B435216-FD59-4925-948B-B1D466841B54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89621E-4392-4E6A-B73C-38BF2AA151EC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F47D5C-4E9E-44F8-8FF2-EC974B17F47A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99E06F-7621-46BB-8890-95C15D6FF2A6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79A8A5-35BC-4E06-8504-73EE3F5687EB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9566528-972D-4484-B30D-422C22EC0EA1}"/>
                </a:ext>
              </a:extLst>
            </p:cNvPr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EA116E7-9110-4C11-A3E6-B7DC8F02106F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856 h 2856"/>
                <a:gd name="T4" fmla="*/ 7104 w 7104"/>
                <a:gd name="T5" fmla="*/ 2856 h 2856"/>
                <a:gd name="T6" fmla="*/ 7104 w 7104"/>
                <a:gd name="T7" fmla="*/ 1 h 2856"/>
                <a:gd name="T8" fmla="*/ 7104 w 7104"/>
                <a:gd name="T9" fmla="*/ 1 h 2856"/>
                <a:gd name="T10" fmla="*/ 6943 w 7104"/>
                <a:gd name="T11" fmla="*/ 26 h 2856"/>
                <a:gd name="T12" fmla="*/ 6782 w 7104"/>
                <a:gd name="T13" fmla="*/ 50 h 2856"/>
                <a:gd name="T14" fmla="*/ 6621 w 7104"/>
                <a:gd name="T15" fmla="*/ 73 h 2856"/>
                <a:gd name="T16" fmla="*/ 6459 w 7104"/>
                <a:gd name="T17" fmla="*/ 93 h 2856"/>
                <a:gd name="T18" fmla="*/ 6298 w 7104"/>
                <a:gd name="T19" fmla="*/ 113 h 2856"/>
                <a:gd name="T20" fmla="*/ 6136 w 7104"/>
                <a:gd name="T21" fmla="*/ 132 h 2856"/>
                <a:gd name="T22" fmla="*/ 5976 w 7104"/>
                <a:gd name="T23" fmla="*/ 148 h 2856"/>
                <a:gd name="T24" fmla="*/ 5814 w 7104"/>
                <a:gd name="T25" fmla="*/ 163 h 2856"/>
                <a:gd name="T26" fmla="*/ 5653 w 7104"/>
                <a:gd name="T27" fmla="*/ 177 h 2856"/>
                <a:gd name="T28" fmla="*/ 5494 w 7104"/>
                <a:gd name="T29" fmla="*/ 189 h 2856"/>
                <a:gd name="T30" fmla="*/ 5334 w 7104"/>
                <a:gd name="T31" fmla="*/ 201 h 2856"/>
                <a:gd name="T32" fmla="*/ 5175 w 7104"/>
                <a:gd name="T33" fmla="*/ 211 h 2856"/>
                <a:gd name="T34" fmla="*/ 5017 w 7104"/>
                <a:gd name="T35" fmla="*/ 219 h 2856"/>
                <a:gd name="T36" fmla="*/ 4859 w 7104"/>
                <a:gd name="T37" fmla="*/ 227 h 2856"/>
                <a:gd name="T38" fmla="*/ 4703 w 7104"/>
                <a:gd name="T39" fmla="*/ 234 h 2856"/>
                <a:gd name="T40" fmla="*/ 4548 w 7104"/>
                <a:gd name="T41" fmla="*/ 239 h 2856"/>
                <a:gd name="T42" fmla="*/ 4393 w 7104"/>
                <a:gd name="T43" fmla="*/ 243 h 2856"/>
                <a:gd name="T44" fmla="*/ 4240 w 7104"/>
                <a:gd name="T45" fmla="*/ 247 h 2856"/>
                <a:gd name="T46" fmla="*/ 4088 w 7104"/>
                <a:gd name="T47" fmla="*/ 249 h 2856"/>
                <a:gd name="T48" fmla="*/ 3937 w 7104"/>
                <a:gd name="T49" fmla="*/ 251 h 2856"/>
                <a:gd name="T50" fmla="*/ 3788 w 7104"/>
                <a:gd name="T51" fmla="*/ 252 h 2856"/>
                <a:gd name="T52" fmla="*/ 3640 w 7104"/>
                <a:gd name="T53" fmla="*/ 251 h 2856"/>
                <a:gd name="T54" fmla="*/ 3494 w 7104"/>
                <a:gd name="T55" fmla="*/ 251 h 2856"/>
                <a:gd name="T56" fmla="*/ 3349 w 7104"/>
                <a:gd name="T57" fmla="*/ 249 h 2856"/>
                <a:gd name="T58" fmla="*/ 3207 w 7104"/>
                <a:gd name="T59" fmla="*/ 246 h 2856"/>
                <a:gd name="T60" fmla="*/ 3066 w 7104"/>
                <a:gd name="T61" fmla="*/ 243 h 2856"/>
                <a:gd name="T62" fmla="*/ 2928 w 7104"/>
                <a:gd name="T63" fmla="*/ 240 h 2856"/>
                <a:gd name="T64" fmla="*/ 2791 w 7104"/>
                <a:gd name="T65" fmla="*/ 235 h 2856"/>
                <a:gd name="T66" fmla="*/ 2656 w 7104"/>
                <a:gd name="T67" fmla="*/ 230 h 2856"/>
                <a:gd name="T68" fmla="*/ 2524 w 7104"/>
                <a:gd name="T69" fmla="*/ 225 h 2856"/>
                <a:gd name="T70" fmla="*/ 2266 w 7104"/>
                <a:gd name="T71" fmla="*/ 212 h 2856"/>
                <a:gd name="T72" fmla="*/ 2019 w 7104"/>
                <a:gd name="T73" fmla="*/ 198 h 2856"/>
                <a:gd name="T74" fmla="*/ 1782 w 7104"/>
                <a:gd name="T75" fmla="*/ 183 h 2856"/>
                <a:gd name="T76" fmla="*/ 1557 w 7104"/>
                <a:gd name="T77" fmla="*/ 167 h 2856"/>
                <a:gd name="T78" fmla="*/ 1343 w 7104"/>
                <a:gd name="T79" fmla="*/ 150 h 2856"/>
                <a:gd name="T80" fmla="*/ 1144 w 7104"/>
                <a:gd name="T81" fmla="*/ 132 h 2856"/>
                <a:gd name="T82" fmla="*/ 957 w 7104"/>
                <a:gd name="T83" fmla="*/ 114 h 2856"/>
                <a:gd name="T84" fmla="*/ 785 w 7104"/>
                <a:gd name="T85" fmla="*/ 96 h 2856"/>
                <a:gd name="T86" fmla="*/ 627 w 7104"/>
                <a:gd name="T87" fmla="*/ 79 h 2856"/>
                <a:gd name="T88" fmla="*/ 487 w 7104"/>
                <a:gd name="T89" fmla="*/ 63 h 2856"/>
                <a:gd name="T90" fmla="*/ 361 w 7104"/>
                <a:gd name="T91" fmla="*/ 48 h 2856"/>
                <a:gd name="T92" fmla="*/ 254 w 7104"/>
                <a:gd name="T93" fmla="*/ 35 h 2856"/>
                <a:gd name="T94" fmla="*/ 165 w 7104"/>
                <a:gd name="T95" fmla="*/ 23 h 2856"/>
                <a:gd name="T96" fmla="*/ 42 w 7104"/>
                <a:gd name="T97" fmla="*/ 6 h 2856"/>
                <a:gd name="T98" fmla="*/ 0 w 7104"/>
                <a:gd name="T99" fmla="*/ 0 h 2856"/>
                <a:gd name="T100" fmla="*/ 0 w 7104"/>
                <a:gd name="T101" fmla="*/ 0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81288DC-75E3-4172-9B8D-CDEFD7E1B32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33FD1-4159-4F3A-BC40-A0777D2A279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6D09E8E4-AB27-420D-8AD8-B3DF8461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9218-B8BC-41A1-9033-0F92F6B143E8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55EB4F6A-8BC3-4E06-85F5-2CFCAC43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DA009118-16CE-4543-8208-E5B9EAAC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E72E0-FC5D-48A2-9A83-59B1D9E2FC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1660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FDAFE124-1228-493E-93A8-9120794D1DB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D3CDE2-2D0B-40D0-9B1F-D34BAB3826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A59587-3223-4231-877A-CBF208F3BADA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6254AC-2D4A-4678-B21A-B931CAB1462A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2B3B46-6A73-439C-9896-CADF78D9167C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1232B5-36E9-40B5-A223-94760E26F24A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70ACDB-C18B-4DD5-BB44-72D285F8834F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61FBC2E-4524-4989-9CCF-7C9385403080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5443A75-C59B-409B-A39C-3DA168D662D7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7945 h 7946"/>
                <a:gd name="T4" fmla="*/ 10000 w 10000"/>
                <a:gd name="T5" fmla="*/ 7946 h 7946"/>
                <a:gd name="T6" fmla="*/ 10000 w 10000"/>
                <a:gd name="T7" fmla="*/ 4 h 7946"/>
                <a:gd name="T8" fmla="*/ 10000 w 10000"/>
                <a:gd name="T9" fmla="*/ 4 h 7946"/>
                <a:gd name="T10" fmla="*/ 9773 w 10000"/>
                <a:gd name="T11" fmla="*/ 91 h 7946"/>
                <a:gd name="T12" fmla="*/ 9547 w 10000"/>
                <a:gd name="T13" fmla="*/ 175 h 7946"/>
                <a:gd name="T14" fmla="*/ 9320 w 10000"/>
                <a:gd name="T15" fmla="*/ 256 h 7946"/>
                <a:gd name="T16" fmla="*/ 9092 w 10000"/>
                <a:gd name="T17" fmla="*/ 326 h 7946"/>
                <a:gd name="T18" fmla="*/ 8865 w 10000"/>
                <a:gd name="T19" fmla="*/ 396 h 7946"/>
                <a:gd name="T20" fmla="*/ 8637 w 10000"/>
                <a:gd name="T21" fmla="*/ 462 h 7946"/>
                <a:gd name="T22" fmla="*/ 8412 w 10000"/>
                <a:gd name="T23" fmla="*/ 518 h 7946"/>
                <a:gd name="T24" fmla="*/ 8184 w 10000"/>
                <a:gd name="T25" fmla="*/ 571 h 7946"/>
                <a:gd name="T26" fmla="*/ 7957 w 10000"/>
                <a:gd name="T27" fmla="*/ 620 h 7946"/>
                <a:gd name="T28" fmla="*/ 7734 w 10000"/>
                <a:gd name="T29" fmla="*/ 662 h 7946"/>
                <a:gd name="T30" fmla="*/ 7508 w 10000"/>
                <a:gd name="T31" fmla="*/ 704 h 7946"/>
                <a:gd name="T32" fmla="*/ 7285 w 10000"/>
                <a:gd name="T33" fmla="*/ 739 h 7946"/>
                <a:gd name="T34" fmla="*/ 7062 w 10000"/>
                <a:gd name="T35" fmla="*/ 767 h 7946"/>
                <a:gd name="T36" fmla="*/ 6840 w 10000"/>
                <a:gd name="T37" fmla="*/ 795 h 7946"/>
                <a:gd name="T38" fmla="*/ 6620 w 10000"/>
                <a:gd name="T39" fmla="*/ 819 h 7946"/>
                <a:gd name="T40" fmla="*/ 6402 w 10000"/>
                <a:gd name="T41" fmla="*/ 837 h 7946"/>
                <a:gd name="T42" fmla="*/ 6184 w 10000"/>
                <a:gd name="T43" fmla="*/ 851 h 7946"/>
                <a:gd name="T44" fmla="*/ 5968 w 10000"/>
                <a:gd name="T45" fmla="*/ 865 h 7946"/>
                <a:gd name="T46" fmla="*/ 5755 w 10000"/>
                <a:gd name="T47" fmla="*/ 872 h 7946"/>
                <a:gd name="T48" fmla="*/ 5542 w 10000"/>
                <a:gd name="T49" fmla="*/ 879 h 7946"/>
                <a:gd name="T50" fmla="*/ 5332 w 10000"/>
                <a:gd name="T51" fmla="*/ 882 h 7946"/>
                <a:gd name="T52" fmla="*/ 5124 w 10000"/>
                <a:gd name="T53" fmla="*/ 879 h 7946"/>
                <a:gd name="T54" fmla="*/ 4918 w 10000"/>
                <a:gd name="T55" fmla="*/ 879 h 7946"/>
                <a:gd name="T56" fmla="*/ 4714 w 10000"/>
                <a:gd name="T57" fmla="*/ 872 h 7946"/>
                <a:gd name="T58" fmla="*/ 4514 w 10000"/>
                <a:gd name="T59" fmla="*/ 861 h 7946"/>
                <a:gd name="T60" fmla="*/ 4316 w 10000"/>
                <a:gd name="T61" fmla="*/ 851 h 7946"/>
                <a:gd name="T62" fmla="*/ 4122 w 10000"/>
                <a:gd name="T63" fmla="*/ 840 h 7946"/>
                <a:gd name="T64" fmla="*/ 3929 w 10000"/>
                <a:gd name="T65" fmla="*/ 823 h 7946"/>
                <a:gd name="T66" fmla="*/ 3739 w 10000"/>
                <a:gd name="T67" fmla="*/ 805 h 7946"/>
                <a:gd name="T68" fmla="*/ 3553 w 10000"/>
                <a:gd name="T69" fmla="*/ 788 h 7946"/>
                <a:gd name="T70" fmla="*/ 3190 w 10000"/>
                <a:gd name="T71" fmla="*/ 742 h 7946"/>
                <a:gd name="T72" fmla="*/ 2842 w 10000"/>
                <a:gd name="T73" fmla="*/ 693 h 7946"/>
                <a:gd name="T74" fmla="*/ 2508 w 10000"/>
                <a:gd name="T75" fmla="*/ 641 h 7946"/>
                <a:gd name="T76" fmla="*/ 2192 w 10000"/>
                <a:gd name="T77" fmla="*/ 585 h 7946"/>
                <a:gd name="T78" fmla="*/ 1890 w 10000"/>
                <a:gd name="T79" fmla="*/ 525 h 7946"/>
                <a:gd name="T80" fmla="*/ 1610 w 10000"/>
                <a:gd name="T81" fmla="*/ 462 h 7946"/>
                <a:gd name="T82" fmla="*/ 1347 w 10000"/>
                <a:gd name="T83" fmla="*/ 399 h 7946"/>
                <a:gd name="T84" fmla="*/ 1105 w 10000"/>
                <a:gd name="T85" fmla="*/ 336 h 7946"/>
                <a:gd name="T86" fmla="*/ 883 w 10000"/>
                <a:gd name="T87" fmla="*/ 277 h 7946"/>
                <a:gd name="T88" fmla="*/ 686 w 10000"/>
                <a:gd name="T89" fmla="*/ 221 h 7946"/>
                <a:gd name="T90" fmla="*/ 508 w 10000"/>
                <a:gd name="T91" fmla="*/ 168 h 7946"/>
                <a:gd name="T92" fmla="*/ 358 w 10000"/>
                <a:gd name="T93" fmla="*/ 123 h 7946"/>
                <a:gd name="T94" fmla="*/ 232 w 10000"/>
                <a:gd name="T95" fmla="*/ 81 h 7946"/>
                <a:gd name="T96" fmla="*/ 59 w 10000"/>
                <a:gd name="T97" fmla="*/ 21 h 7946"/>
                <a:gd name="T98" fmla="*/ 0 w 10000"/>
                <a:gd name="T99" fmla="*/ 0 h 7946"/>
                <a:gd name="T100" fmla="*/ 0 w 10000"/>
                <a:gd name="T101" fmla="*/ 0 h 7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9F4C8A9-2A02-4823-9E50-3626C8ACE05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86FBB-4E66-44FF-AA95-814FB18AFD0C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B59B1D4-ED28-432F-BFCB-37BE3C7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FF03-5C50-402F-9EC0-FA9753442D16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47104D6-3D91-4AF5-950E-86E9FDA1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111CA17-96E0-4C7B-A2CE-300E4785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97E1-8A96-4F11-BFDA-D6B0DB52B05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4518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7BE0A340-7D7B-4F77-B565-AFD2F225BB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097CE-CF1A-4CB5-B745-79D51EEA35B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7FE719-5B82-4557-8683-5BE6E2F36ECD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0B2ED6-FBD9-46DD-B605-6FA84E48C4E2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4E6E6D-B446-45D5-9CFF-DB97FC3B0571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BB31CD-B47F-4E35-BC2F-BA0FBFDC8742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66DDED-7B9F-44F7-91D7-66FCE90509D6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0147354-DA5D-4000-91EF-9D6B9CCA68B9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9ABA81D-C497-4699-957D-E5C5D38B32DB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FAB68CB-F888-4C4B-A14B-C6B80886A3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31">
            <a:extLst>
              <a:ext uri="{FF2B5EF4-FFF2-40B4-BE49-F238E27FC236}">
                <a16:creationId xmlns:a16="http://schemas.microsoft.com/office/drawing/2014/main" id="{A0B170D3-8668-46CA-9F17-651C8CB79A0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81063" y="608013"/>
            <a:ext cx="8016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864F5A3B-4118-4901-B3F2-8B90FF0F03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883775" y="2613025"/>
            <a:ext cx="654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en-US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0CB104-10FF-49A6-83F4-1C39C522E1F6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95362B4-A3AA-410F-B410-F902EAD8D7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7A44-5274-4DC8-B8EB-416501EFCEAE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155AEB8-930A-4204-A210-D713236B8D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BB9D5C-4A53-4345-8A2C-B8235732CC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8CDFD-7846-40C8-BA00-96A7D2B8846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01559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98AA7783-5A6E-4AC1-85C9-DA1CD4F7F8D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741ABA-C8E2-41C7-9BF8-05C9598D173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9190032-E57B-4D5C-9686-91B9AC4A34F2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3A4AE1-C0E5-4449-840D-82EF6336C002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E8E9EA-D724-444B-8D69-82647DAAA94D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06D597-4AE0-441E-A3F6-3183242C42F3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654BE5-BDBB-443F-B0BD-02C40B10F80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0410F1D-4363-4749-A539-2A17E5F91745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FE9329A-D32E-48B4-93B8-E626FC6D3CF0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D53940C-A6D6-4DF5-A788-73C8ACC95F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739A0-84FB-4C51-A9BD-3E2C72ACA84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28F3897-5ED4-4916-90D3-DB066BD3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DA96E-DC65-4B67-9EC2-70C7017683EA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BE4B53-BF85-48F9-AA21-FE6137317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F57B1F-26AE-4F07-AF6F-A32E63DD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B64E-3826-4005-A7E8-3D525501918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3873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7E78D0-7D36-43B7-9DBB-E1017343FC30}"/>
              </a:ext>
            </a:extLst>
          </p:cNvPr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D03BDD-F97F-4942-979D-FC696D787382}"/>
              </a:ext>
            </a:extLst>
          </p:cNvPr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597DBC5-E224-40D9-82ED-80B959A2F3A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FAE4-EDA3-4FB8-9712-29746370E2E1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5CCAD9F-FF76-4E64-888B-17A80401A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E9FDF0E9-4DC6-469E-AF6B-667DFD088EC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5965B-D1B8-45CF-BA58-B48E6F9BAA3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11417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F97870-E807-42CE-AABD-6EAFAF0D120E}"/>
              </a:ext>
            </a:extLst>
          </p:cNvPr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2C2B8D-8DE5-47BC-AF00-2DF60F2FF458}"/>
              </a:ext>
            </a:extLst>
          </p:cNvPr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E323C679-08DB-47EC-B5D0-810FD773409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0343-1E0C-4AA1-9C18-C444BDC435E1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E39CC4DE-BF75-4F30-ADD5-1E02AE65CC4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60388" y="6391275"/>
            <a:ext cx="36449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634E71D2-F323-4E26-B1FA-65AAECFF8A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21EA7-9E6E-4593-8125-D1C25141A0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1725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398D-1FF5-45DE-A8F0-3582792C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4988" y="6391275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ECC2-6D8F-4AD8-B405-F5FD3ABF71E2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B395D-2528-47CC-8AD0-E4EDD743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98797-6A0D-4D42-88B8-6ECA849C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3855-56B4-4B2A-A334-9DC64F4BF8B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54140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DA0DCE3A-D36B-4FF2-8B61-92661C09317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D3E59D-7619-4083-8E60-DC2D4F42725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A1C9B43-2148-46F6-8342-32844CE02827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886770-B18B-4D0E-A8CC-5993F1281CE4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D1B87E-C407-4EE6-973C-5DC2874F211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3C1156-5CE8-4B9B-A371-CF184FA42631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4C112C-976D-4E78-B8A8-DFB77C8FEFD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1D4C1-236E-451A-B789-33956B99D6BD}"/>
                </a:ext>
              </a:extLst>
            </p:cNvPr>
            <p:cNvSpPr/>
            <p:nvPr/>
          </p:nvSpPr>
          <p:spPr bwMode="gray"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4D60E00-E852-42E4-9723-18F08C409D52}"/>
                </a:ext>
              </a:extLst>
            </p:cNvPr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96CF799-546B-4C59-B011-CBE44F79BDDD}"/>
                </a:ext>
              </a:extLst>
            </p:cNvPr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988F7F7-80F7-41D2-9603-F81F5EE67B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691628E-B06D-4B69-AEB0-06B55196EF88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19300EF-F90E-4C9E-9D40-DE7DAA06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713" y="6391275"/>
            <a:ext cx="99218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6C6B4-849F-4429-A1C3-0352A04D787C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1B9160-B3AE-46EE-A50C-6B8026E2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2B04547-90FD-45D4-80AF-48BA6F9C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2A62-C4FD-4502-BDB5-381E54925B3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1272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s dijagonalno zaobljenim kutom 7">
            <a:extLst>
              <a:ext uri="{FF2B5EF4-FFF2-40B4-BE49-F238E27FC236}">
                <a16:creationId xmlns:a16="http://schemas.microsoft.com/office/drawing/2014/main" id="{D58EBCFA-746C-4204-8DE3-DC31596DA8E8}"/>
              </a:ext>
            </a:extLst>
          </p:cNvPr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zervirano mjesto datuma 9">
            <a:extLst>
              <a:ext uri="{FF2B5EF4-FFF2-40B4-BE49-F238E27FC236}">
                <a16:creationId xmlns:a16="http://schemas.microsoft.com/office/drawing/2014/main" id="{E5E90FA7-9D14-4ACC-8995-90931775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08750"/>
            <a:ext cx="40020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3A187622-759B-4125-8917-C47F848AFB3F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broja slajda 10">
            <a:extLst>
              <a:ext uri="{FF2B5EF4-FFF2-40B4-BE49-F238E27FC236}">
                <a16:creationId xmlns:a16="http://schemas.microsoft.com/office/drawing/2014/main" id="{6FDC36E1-4E13-4379-9A77-11B8693D6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08750"/>
            <a:ext cx="6175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9BD6-78CD-4E0B-A37C-775C7FA2E9B9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11">
            <a:extLst>
              <a:ext uri="{FF2B5EF4-FFF2-40B4-BE49-F238E27FC236}">
                <a16:creationId xmlns:a16="http://schemas.microsoft.com/office/drawing/2014/main" id="{B87E6659-C6CB-49D8-9803-960482E114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08750"/>
            <a:ext cx="52085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328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7">
            <a:extLst>
              <a:ext uri="{FF2B5EF4-FFF2-40B4-BE49-F238E27FC236}">
                <a16:creationId xmlns:a16="http://schemas.microsoft.com/office/drawing/2014/main" id="{B224CF98-761B-456D-90AD-2FEF5C5F136E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>
                <a:latin typeface="Comic Sans MS" pitchFamily="66" charset="0"/>
              </a:defRPr>
            </a:lvl1pPr>
            <a:extLst/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  <a:extLst/>
          </a:lstStyle>
          <a:p>
            <a:pPr lvl="0"/>
            <a:r>
              <a:rPr lang="hr-HR" dirty="0"/>
              <a:t>Kliknite da biste uredili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D8726FF6-3BEC-4352-A84F-31814B7A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BE4C2-3697-43B8-936B-3D28AF9D5805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E72BD580-4270-4F86-AA67-AB2DF0FB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3CCCBFB1-61D3-4262-84C3-208FA110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6F73-B6B0-418C-9CB1-F777748C4E1E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943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00BE0-2BCF-4BB2-949D-973465F7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D8CD1-2F28-49B7-831B-78DA9F96FEF9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37979-6FB5-40B8-B6EF-1A76E2A5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815DA-13C6-4163-9B43-E6FBCEA8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90C2-13E2-4AC8-8333-7FD761DB8C9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13986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7">
            <a:extLst>
              <a:ext uri="{FF2B5EF4-FFF2-40B4-BE49-F238E27FC236}">
                <a16:creationId xmlns:a16="http://schemas.microsoft.com/office/drawing/2014/main" id="{0E03CF14-339A-46C9-9575-8A8ED88C0321}"/>
              </a:ext>
            </a:extLst>
          </p:cNvPr>
          <p:cNvSpPr/>
          <p:nvPr/>
        </p:nvSpPr>
        <p:spPr>
          <a:xfrm>
            <a:off x="1333500" y="3267075"/>
            <a:ext cx="987583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7">
            <a:extLst>
              <a:ext uri="{FF2B5EF4-FFF2-40B4-BE49-F238E27FC236}">
                <a16:creationId xmlns:a16="http://schemas.microsoft.com/office/drawing/2014/main" id="{1BFB957A-23DA-4B2C-9B22-7C2034FF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13513"/>
            <a:ext cx="40020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65A940CA-49E9-49D2-9051-544B53A7F491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broja slajda 8">
            <a:extLst>
              <a:ext uri="{FF2B5EF4-FFF2-40B4-BE49-F238E27FC236}">
                <a16:creationId xmlns:a16="http://schemas.microsoft.com/office/drawing/2014/main" id="{18D59879-9F79-4D48-8A60-2E0B00F10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13513"/>
            <a:ext cx="617538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F5D5-0404-4A9A-AA15-C78755BC85BD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BDB24268-3308-47CB-A62C-A7B5B20C70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13513"/>
            <a:ext cx="52085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8116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7">
            <a:extLst>
              <a:ext uri="{FF2B5EF4-FFF2-40B4-BE49-F238E27FC236}">
                <a16:creationId xmlns:a16="http://schemas.microsoft.com/office/drawing/2014/main" id="{6D3189EC-9C3B-4751-BCD9-003E8DAFAA7C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datuma 4">
            <a:extLst>
              <a:ext uri="{FF2B5EF4-FFF2-40B4-BE49-F238E27FC236}">
                <a16:creationId xmlns:a16="http://schemas.microsoft.com/office/drawing/2014/main" id="{1625BA57-4417-48EA-A51E-0084ECAC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01A8-A8D8-45E1-8B16-FD259BD66869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7" name="Rezervirano mjesto podnožja 5">
            <a:extLst>
              <a:ext uri="{FF2B5EF4-FFF2-40B4-BE49-F238E27FC236}">
                <a16:creationId xmlns:a16="http://schemas.microsoft.com/office/drawing/2014/main" id="{4407286E-E69A-419C-BDFE-6179B0B4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6">
            <a:extLst>
              <a:ext uri="{FF2B5EF4-FFF2-40B4-BE49-F238E27FC236}">
                <a16:creationId xmlns:a16="http://schemas.microsoft.com/office/drawing/2014/main" id="{3E41F339-1177-4291-AA56-79EB73F4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488" y="6515100"/>
            <a:ext cx="6207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4276-9700-48EF-B4B7-D58D71C63D1C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600747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7">
            <a:extLst>
              <a:ext uri="{FF2B5EF4-FFF2-40B4-BE49-F238E27FC236}">
                <a16:creationId xmlns:a16="http://schemas.microsoft.com/office/drawing/2014/main" id="{17C7F529-E1AE-4BDF-9166-916BCB778B1C}"/>
              </a:ext>
            </a:extLst>
          </p:cNvPr>
          <p:cNvSpPr/>
          <p:nvPr/>
        </p:nvSpPr>
        <p:spPr>
          <a:xfrm>
            <a:off x="823913" y="2165350"/>
            <a:ext cx="499745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avokutnik 8">
            <a:extLst>
              <a:ext uri="{FF2B5EF4-FFF2-40B4-BE49-F238E27FC236}">
                <a16:creationId xmlns:a16="http://schemas.microsoft.com/office/drawing/2014/main" id="{DC592C7A-9DC0-40B3-8902-29624755A533}"/>
              </a:ext>
            </a:extLst>
          </p:cNvPr>
          <p:cNvSpPr/>
          <p:nvPr/>
        </p:nvSpPr>
        <p:spPr>
          <a:xfrm>
            <a:off x="6400800" y="2165350"/>
            <a:ext cx="499903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" name="Rezervirano mjesto datuma 6">
            <a:extLst>
              <a:ext uri="{FF2B5EF4-FFF2-40B4-BE49-F238E27FC236}">
                <a16:creationId xmlns:a16="http://schemas.microsoft.com/office/drawing/2014/main" id="{DA9FC618-D8BE-4DA8-BE86-313E07E4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08F8-09CB-40CC-BC70-D4BBD5E60F92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0" name="Rezervirano mjesto podnožja 7">
            <a:extLst>
              <a:ext uri="{FF2B5EF4-FFF2-40B4-BE49-F238E27FC236}">
                <a16:creationId xmlns:a16="http://schemas.microsoft.com/office/drawing/2014/main" id="{378E7E47-381A-401C-92E5-7F2608F7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Rezervirano mjesto broja slajda 8">
            <a:extLst>
              <a:ext uri="{FF2B5EF4-FFF2-40B4-BE49-F238E27FC236}">
                <a16:creationId xmlns:a16="http://schemas.microsoft.com/office/drawing/2014/main" id="{D7518ABB-5ADB-4974-9A34-18BD21EE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488" y="6515100"/>
            <a:ext cx="6207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8FAF-19B9-4A3D-9A31-38A638C1E70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58533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7">
            <a:extLst>
              <a:ext uri="{FF2B5EF4-FFF2-40B4-BE49-F238E27FC236}">
                <a16:creationId xmlns:a16="http://schemas.microsoft.com/office/drawing/2014/main" id="{F931E2DD-A7A1-4F0C-A885-371A6381295D}"/>
              </a:ext>
            </a:extLst>
          </p:cNvPr>
          <p:cNvSpPr/>
          <p:nvPr/>
        </p:nvSpPr>
        <p:spPr>
          <a:xfrm>
            <a:off x="785813" y="1423988"/>
            <a:ext cx="10668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Rezervirano mjesto datuma 2">
            <a:extLst>
              <a:ext uri="{FF2B5EF4-FFF2-40B4-BE49-F238E27FC236}">
                <a16:creationId xmlns:a16="http://schemas.microsoft.com/office/drawing/2014/main" id="{F72C7CEB-4286-4F47-B0C8-EFF3CCB1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3432E-C8CC-4C96-9322-977DB295DE1B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5" name="Rezervirano mjesto podnožja 3">
            <a:extLst>
              <a:ext uri="{FF2B5EF4-FFF2-40B4-BE49-F238E27FC236}">
                <a16:creationId xmlns:a16="http://schemas.microsoft.com/office/drawing/2014/main" id="{AFF8EE13-07E2-4461-83FD-E693C18D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4">
            <a:extLst>
              <a:ext uri="{FF2B5EF4-FFF2-40B4-BE49-F238E27FC236}">
                <a16:creationId xmlns:a16="http://schemas.microsoft.com/office/drawing/2014/main" id="{6FDAD635-8545-46B8-83FC-45CE3B59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02D3F-CD8E-4551-8E28-76A47F9439B8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5020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2">
            <a:extLst>
              <a:ext uri="{FF2B5EF4-FFF2-40B4-BE49-F238E27FC236}">
                <a16:creationId xmlns:a16="http://schemas.microsoft.com/office/drawing/2014/main" id="{EF352F27-9F1F-489A-B050-C2BECC2BAF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13">
            <a:extLst>
              <a:ext uri="{FF2B5EF4-FFF2-40B4-BE49-F238E27FC236}">
                <a16:creationId xmlns:a16="http://schemas.microsoft.com/office/drawing/2014/main" id="{391872E2-2584-41AB-9300-D6E02EBCD9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D1768-3C1A-4D29-8DC5-666A0012C941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4" name="Rezervirano mjesto broja slajda 22">
            <a:extLst>
              <a:ext uri="{FF2B5EF4-FFF2-40B4-BE49-F238E27FC236}">
                <a16:creationId xmlns:a16="http://schemas.microsoft.com/office/drawing/2014/main" id="{59563F53-A97D-4C10-9405-E4FC80AE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07FF-CBCB-4C09-ACED-913749DA991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614320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7">
            <a:extLst>
              <a:ext uri="{FF2B5EF4-FFF2-40B4-BE49-F238E27FC236}">
                <a16:creationId xmlns:a16="http://schemas.microsoft.com/office/drawing/2014/main" id="{AA5A2D28-7290-4FC2-AAD1-3DE62BD2A660}"/>
              </a:ext>
            </a:extLst>
          </p:cNvPr>
          <p:cNvSpPr/>
          <p:nvPr/>
        </p:nvSpPr>
        <p:spPr>
          <a:xfrm>
            <a:off x="6743700" y="1057275"/>
            <a:ext cx="499745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datuma 8">
            <a:extLst>
              <a:ext uri="{FF2B5EF4-FFF2-40B4-BE49-F238E27FC236}">
                <a16:creationId xmlns:a16="http://schemas.microsoft.com/office/drawing/2014/main" id="{01276D4B-1151-4143-BB24-E8167118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13513"/>
            <a:ext cx="40020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17C22E03-C89D-4464-B9C9-B24CCAA48212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7" name="Rezervirano mjesto broja slajda 9">
            <a:extLst>
              <a:ext uri="{FF2B5EF4-FFF2-40B4-BE49-F238E27FC236}">
                <a16:creationId xmlns:a16="http://schemas.microsoft.com/office/drawing/2014/main" id="{E3C96E32-6F1C-48A5-BC3A-31B696611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13513"/>
            <a:ext cx="617538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48434-E83A-4B2C-BC7E-8E0F0CD59FE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8" name="Rezervirano mjesto podnožja 10">
            <a:extLst>
              <a:ext uri="{FF2B5EF4-FFF2-40B4-BE49-F238E27FC236}">
                <a16:creationId xmlns:a16="http://schemas.microsoft.com/office/drawing/2014/main" id="{9AE07AC8-322A-47A4-B29F-DF02A536F6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13513"/>
            <a:ext cx="520858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7467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hr-HR" noProof="0"/>
              <a:t>Pritisnite ikonu za dodavanje slike</a:t>
            </a:r>
            <a:endParaRPr lang="en-US" noProof="0" dirty="0"/>
          </a:p>
        </p:txBody>
      </p:sp>
      <p:sp>
        <p:nvSpPr>
          <p:cNvPr id="5" name="Rezervirano mjesto datuma 7">
            <a:extLst>
              <a:ext uri="{FF2B5EF4-FFF2-40B4-BE49-F238E27FC236}">
                <a16:creationId xmlns:a16="http://schemas.microsoft.com/office/drawing/2014/main" id="{7B169ABF-2E47-4EC7-9B8B-8610112AA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6800" y="6508750"/>
            <a:ext cx="40020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fld id="{E018A01F-3A90-48AB-ACF8-12A7D4F93AAA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broja slajda 8">
            <a:extLst>
              <a:ext uri="{FF2B5EF4-FFF2-40B4-BE49-F238E27FC236}">
                <a16:creationId xmlns:a16="http://schemas.microsoft.com/office/drawing/2014/main" id="{13211A9C-E0FE-4859-8BB2-884DAE467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8900" y="6508750"/>
            <a:ext cx="617538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8B4F8-2C47-4C44-850E-0A4993A89876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D5F30DF6-46A6-4166-B88B-F73F19DE11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508750"/>
            <a:ext cx="520858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6028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podnožja 2">
            <a:extLst>
              <a:ext uri="{FF2B5EF4-FFF2-40B4-BE49-F238E27FC236}">
                <a16:creationId xmlns:a16="http://schemas.microsoft.com/office/drawing/2014/main" id="{91E3D2A1-9D72-44F0-A60E-B38931DCA0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datuma 13">
            <a:extLst>
              <a:ext uri="{FF2B5EF4-FFF2-40B4-BE49-F238E27FC236}">
                <a16:creationId xmlns:a16="http://schemas.microsoft.com/office/drawing/2014/main" id="{72A51A18-C655-4EF5-A042-26E40251F7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B6238-5016-4C1F-A08B-F49A918E0D4C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broja slajda 22">
            <a:extLst>
              <a:ext uri="{FF2B5EF4-FFF2-40B4-BE49-F238E27FC236}">
                <a16:creationId xmlns:a16="http://schemas.microsoft.com/office/drawing/2014/main" id="{A2297E68-B0CD-401F-9431-BF0152E5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E24AE-4D77-4AFE-B8F8-8CD94C1C5F55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4743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podnožja 2">
            <a:extLst>
              <a:ext uri="{FF2B5EF4-FFF2-40B4-BE49-F238E27FC236}">
                <a16:creationId xmlns:a16="http://schemas.microsoft.com/office/drawing/2014/main" id="{A2B7B357-3199-4F38-90E5-7488EC135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datuma 13">
            <a:extLst>
              <a:ext uri="{FF2B5EF4-FFF2-40B4-BE49-F238E27FC236}">
                <a16:creationId xmlns:a16="http://schemas.microsoft.com/office/drawing/2014/main" id="{81D8FC3D-CC06-4A90-8020-0EFEF3BFEF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88DF-DE6A-48D6-B9A5-4C3BA04EB304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Rezervirano mjesto broja slajda 22">
            <a:extLst>
              <a:ext uri="{FF2B5EF4-FFF2-40B4-BE49-F238E27FC236}">
                <a16:creationId xmlns:a16="http://schemas.microsoft.com/office/drawing/2014/main" id="{050C1164-C280-41B8-B45D-C357DFDB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16DBE-E213-4ADC-8B12-BE29A5082722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950618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591985" y="274639"/>
            <a:ext cx="8434916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6046B9-5706-4A83-83BA-BFAD89600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B26295A-6C22-49E5-8CE9-F73D122B6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279FE4-F4B2-4BC4-9C12-F0A2AA220E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2A4CF-7C5D-423B-B27F-0836BB035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14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>
            <a:extLst>
              <a:ext uri="{FF2B5EF4-FFF2-40B4-BE49-F238E27FC236}">
                <a16:creationId xmlns:a16="http://schemas.microsoft.com/office/drawing/2014/main" id="{7661A54A-DCC0-48FE-B4E2-949857C637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2CAA6C-0B07-49B4-B907-E930F4776C8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F4B773-0983-4B0A-BEFB-B422C74C1D3C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06C739-8624-4B0C-9C2C-6CE5E5BEAA9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8C1CDC-5A48-451B-95A2-805B4719A946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821B70A-67F1-4FB4-A601-F0092EDCF10E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08E554-754B-4A07-A831-E6FF0AD3CAC7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C934A9-CCE5-41B3-B0B4-96143E21D965}"/>
                </a:ext>
              </a:extLst>
            </p:cNvPr>
            <p:cNvSpPr/>
            <p:nvPr/>
          </p:nvSpPr>
          <p:spPr bwMode="gray"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FC185E8-DFBF-4910-9977-CF9EDA0A88E4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C156A37-F2BB-4656-8F6B-D099742CC203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FB31206-CD07-4F87-BBE7-20472228A2F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C984071-F18F-43EE-9BE0-59E91BB6220F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37CD617-479C-4E26-83FC-3AF0F9C0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45C94-E364-4004-BDCB-552C78889595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DE04FF7-EC6D-4057-B4AC-5EB45F61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48CDC55-3D18-40AC-BCD0-E31EB8C1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5F2D-CC17-491C-9929-723A00B6734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73444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038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611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79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803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/>
          </p:nvPr>
        </p:nvSpPr>
        <p:spPr>
          <a:xfrm>
            <a:off x="901845" y="1742673"/>
            <a:ext cx="2042136" cy="2376264"/>
          </a:xfrm>
          <a:prstGeom prst="round2DiagRect">
            <a:avLst>
              <a:gd name="adj1" fmla="val 3018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/>
          </p:nvPr>
        </p:nvSpPr>
        <p:spPr>
          <a:xfrm>
            <a:off x="3679716" y="1742673"/>
            <a:ext cx="2042136" cy="2376264"/>
          </a:xfrm>
          <a:prstGeom prst="round2DiagRect">
            <a:avLst>
              <a:gd name="adj1" fmla="val 29763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44"/>
          </p:nvPr>
        </p:nvSpPr>
        <p:spPr>
          <a:xfrm>
            <a:off x="6457587" y="1742673"/>
            <a:ext cx="2042136" cy="2376264"/>
          </a:xfrm>
          <a:prstGeom prst="round2DiagRect">
            <a:avLst>
              <a:gd name="adj1" fmla="val 28917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45"/>
          </p:nvPr>
        </p:nvSpPr>
        <p:spPr>
          <a:xfrm>
            <a:off x="9235458" y="1742673"/>
            <a:ext cx="2042136" cy="2376264"/>
          </a:xfrm>
          <a:prstGeom prst="round2DiagRect">
            <a:avLst>
              <a:gd name="adj1" fmla="val 33141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10221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10101086" cy="6858000"/>
          </a:xfrm>
          <a:prstGeom prst="round2DiagRect">
            <a:avLst>
              <a:gd name="adj1" fmla="val 37296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49365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865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3">
            <a:extLst>
              <a:ext uri="{FF2B5EF4-FFF2-40B4-BE49-F238E27FC236}">
                <a16:creationId xmlns:a16="http://schemas.microsoft.com/office/drawing/2014/main" id="{579F0244-3587-407A-91B0-3EF3A6AE37B5}"/>
              </a:ext>
            </a:extLst>
          </p:cNvPr>
          <p:cNvSpPr/>
          <p:nvPr userDrawn="1"/>
        </p:nvSpPr>
        <p:spPr>
          <a:xfrm>
            <a:off x="8096250" y="0"/>
            <a:ext cx="409575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7" name="직각 삼각형 14">
            <a:extLst>
              <a:ext uri="{FF2B5EF4-FFF2-40B4-BE49-F238E27FC236}">
                <a16:creationId xmlns:a16="http://schemas.microsoft.com/office/drawing/2014/main" id="{E62D24D7-341B-4B49-9349-8D7B13C31C47}"/>
              </a:ext>
            </a:extLst>
          </p:cNvPr>
          <p:cNvSpPr/>
          <p:nvPr userDrawn="1"/>
        </p:nvSpPr>
        <p:spPr>
          <a:xfrm rot="16200000">
            <a:off x="3327400" y="2089150"/>
            <a:ext cx="6858000" cy="26797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8" name="그룹 6">
            <a:extLst>
              <a:ext uri="{FF2B5EF4-FFF2-40B4-BE49-F238E27FC236}">
                <a16:creationId xmlns:a16="http://schemas.microsoft.com/office/drawing/2014/main" id="{E728F499-42AB-4895-AB67-20E7F7AFDA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616575" y="0"/>
            <a:ext cx="6575425" cy="6858000"/>
            <a:chOff x="5617029" y="0"/>
            <a:chExt cx="6574971" cy="6858001"/>
          </a:xfrm>
        </p:grpSpPr>
        <p:sp>
          <p:nvSpPr>
            <p:cNvPr id="9" name="직사각형 3">
              <a:extLst>
                <a:ext uri="{FF2B5EF4-FFF2-40B4-BE49-F238E27FC236}">
                  <a16:creationId xmlns:a16="http://schemas.microsoft.com/office/drawing/2014/main" id="{F60C94E9-9738-43E4-BFA9-DFF28B9995E7}"/>
                </a:ext>
              </a:extLst>
            </p:cNvPr>
            <p:cNvSpPr/>
            <p:nvPr userDrawn="1"/>
          </p:nvSpPr>
          <p:spPr>
            <a:xfrm>
              <a:off x="8298132" y="0"/>
              <a:ext cx="3893868" cy="6858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0" name="직각 삼각형 4">
              <a:extLst>
                <a:ext uri="{FF2B5EF4-FFF2-40B4-BE49-F238E27FC236}">
                  <a16:creationId xmlns:a16="http://schemas.microsoft.com/office/drawing/2014/main" id="{CE80A6BC-8507-4B0D-B1B8-37D7373FBA0C}"/>
                </a:ext>
              </a:extLst>
            </p:cNvPr>
            <p:cNvSpPr/>
            <p:nvPr userDrawn="1"/>
          </p:nvSpPr>
          <p:spPr>
            <a:xfrm rot="16200000">
              <a:off x="3527786" y="2089243"/>
              <a:ext cx="6858001" cy="2679515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11" name="Parallelogram 3">
            <a:extLst>
              <a:ext uri="{FF2B5EF4-FFF2-40B4-BE49-F238E27FC236}">
                <a16:creationId xmlns:a16="http://schemas.microsoft.com/office/drawing/2014/main" id="{7604B1EF-FF60-40B6-A7AB-C92BD902807F}"/>
              </a:ext>
            </a:extLst>
          </p:cNvPr>
          <p:cNvSpPr/>
          <p:nvPr userDrawn="1"/>
        </p:nvSpPr>
        <p:spPr>
          <a:xfrm>
            <a:off x="0" y="542925"/>
            <a:ext cx="1724025" cy="2679700"/>
          </a:xfrm>
          <a:custGeom>
            <a:avLst/>
            <a:gdLst>
              <a:gd name="connsiteX0" fmla="*/ 862360 w 1724720"/>
              <a:gd name="connsiteY0" fmla="*/ 0 h 2679887"/>
              <a:gd name="connsiteX1" fmla="*/ 1724720 w 1724720"/>
              <a:gd name="connsiteY1" fmla="*/ 0 h 2679887"/>
              <a:gd name="connsiteX2" fmla="*/ 1724720 w 1724720"/>
              <a:gd name="connsiteY2" fmla="*/ 0 h 2679887"/>
              <a:gd name="connsiteX3" fmla="*/ 1724720 w 1724720"/>
              <a:gd name="connsiteY3" fmla="*/ 1817527 h 2679887"/>
              <a:gd name="connsiteX4" fmla="*/ 862360 w 1724720"/>
              <a:gd name="connsiteY4" fmla="*/ 2679887 h 2679887"/>
              <a:gd name="connsiteX5" fmla="*/ 0 w 1724720"/>
              <a:gd name="connsiteY5" fmla="*/ 2679887 h 2679887"/>
              <a:gd name="connsiteX6" fmla="*/ 0 w 1724720"/>
              <a:gd name="connsiteY6" fmla="*/ 2679887 h 2679887"/>
              <a:gd name="connsiteX7" fmla="*/ 0 w 1724720"/>
              <a:gd name="connsiteY7" fmla="*/ 862360 h 2679887"/>
              <a:gd name="connsiteX8" fmla="*/ 862360 w 1724720"/>
              <a:gd name="connsiteY8" fmla="*/ 0 h 2679887"/>
              <a:gd name="connsiteX0" fmla="*/ 211601 w 1936603"/>
              <a:gd name="connsiteY0" fmla="*/ 8626 h 2679887"/>
              <a:gd name="connsiteX1" fmla="*/ 1936603 w 1936603"/>
              <a:gd name="connsiteY1" fmla="*/ 0 h 2679887"/>
              <a:gd name="connsiteX2" fmla="*/ 1936603 w 1936603"/>
              <a:gd name="connsiteY2" fmla="*/ 0 h 2679887"/>
              <a:gd name="connsiteX3" fmla="*/ 1936603 w 1936603"/>
              <a:gd name="connsiteY3" fmla="*/ 1817527 h 2679887"/>
              <a:gd name="connsiteX4" fmla="*/ 1074243 w 1936603"/>
              <a:gd name="connsiteY4" fmla="*/ 2679887 h 2679887"/>
              <a:gd name="connsiteX5" fmla="*/ 211883 w 1936603"/>
              <a:gd name="connsiteY5" fmla="*/ 2679887 h 2679887"/>
              <a:gd name="connsiteX6" fmla="*/ 211883 w 1936603"/>
              <a:gd name="connsiteY6" fmla="*/ 2679887 h 2679887"/>
              <a:gd name="connsiteX7" fmla="*/ 211883 w 1936603"/>
              <a:gd name="connsiteY7" fmla="*/ 862360 h 2679887"/>
              <a:gd name="connsiteX8" fmla="*/ 211601 w 1936603"/>
              <a:gd name="connsiteY8" fmla="*/ 8626 h 2679887"/>
              <a:gd name="connsiteX0" fmla="*/ 0 w 1725002"/>
              <a:gd name="connsiteY0" fmla="*/ 8626 h 2679887"/>
              <a:gd name="connsiteX1" fmla="*/ 1725002 w 1725002"/>
              <a:gd name="connsiteY1" fmla="*/ 0 h 2679887"/>
              <a:gd name="connsiteX2" fmla="*/ 1725002 w 1725002"/>
              <a:gd name="connsiteY2" fmla="*/ 0 h 2679887"/>
              <a:gd name="connsiteX3" fmla="*/ 1725002 w 1725002"/>
              <a:gd name="connsiteY3" fmla="*/ 1817527 h 2679887"/>
              <a:gd name="connsiteX4" fmla="*/ 862642 w 1725002"/>
              <a:gd name="connsiteY4" fmla="*/ 2679887 h 2679887"/>
              <a:gd name="connsiteX5" fmla="*/ 282 w 1725002"/>
              <a:gd name="connsiteY5" fmla="*/ 2679887 h 2679887"/>
              <a:gd name="connsiteX6" fmla="*/ 282 w 1725002"/>
              <a:gd name="connsiteY6" fmla="*/ 2679887 h 2679887"/>
              <a:gd name="connsiteX7" fmla="*/ 282 w 1725002"/>
              <a:gd name="connsiteY7" fmla="*/ 862360 h 2679887"/>
              <a:gd name="connsiteX8" fmla="*/ 0 w 1725002"/>
              <a:gd name="connsiteY8" fmla="*/ 8626 h 2679887"/>
              <a:gd name="connsiteX0" fmla="*/ 0 w 1725002"/>
              <a:gd name="connsiteY0" fmla="*/ 8626 h 2679887"/>
              <a:gd name="connsiteX1" fmla="*/ 1725002 w 1725002"/>
              <a:gd name="connsiteY1" fmla="*/ 0 h 2679887"/>
              <a:gd name="connsiteX2" fmla="*/ 1725002 w 1725002"/>
              <a:gd name="connsiteY2" fmla="*/ 0 h 2679887"/>
              <a:gd name="connsiteX3" fmla="*/ 1725002 w 1725002"/>
              <a:gd name="connsiteY3" fmla="*/ 1817527 h 2679887"/>
              <a:gd name="connsiteX4" fmla="*/ 862642 w 1725002"/>
              <a:gd name="connsiteY4" fmla="*/ 2679887 h 2679887"/>
              <a:gd name="connsiteX5" fmla="*/ 282 w 1725002"/>
              <a:gd name="connsiteY5" fmla="*/ 2679887 h 2679887"/>
              <a:gd name="connsiteX6" fmla="*/ 282 w 1725002"/>
              <a:gd name="connsiteY6" fmla="*/ 2679887 h 2679887"/>
              <a:gd name="connsiteX7" fmla="*/ 0 w 1725002"/>
              <a:gd name="connsiteY7" fmla="*/ 8626 h 26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5002" h="2679887">
                <a:moveTo>
                  <a:pt x="0" y="8626"/>
                </a:moveTo>
                <a:lnTo>
                  <a:pt x="1725002" y="0"/>
                </a:lnTo>
                <a:lnTo>
                  <a:pt x="1725002" y="0"/>
                </a:lnTo>
                <a:lnTo>
                  <a:pt x="1725002" y="1817527"/>
                </a:lnTo>
                <a:cubicBezTo>
                  <a:pt x="1725002" y="2293795"/>
                  <a:pt x="1338910" y="2679887"/>
                  <a:pt x="862642" y="2679887"/>
                </a:cubicBezTo>
                <a:lnTo>
                  <a:pt x="282" y="2679887"/>
                </a:lnTo>
                <a:lnTo>
                  <a:pt x="282" y="2679887"/>
                </a:lnTo>
                <a:lnTo>
                  <a:pt x="0" y="86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270415" y="542955"/>
            <a:ext cx="2328969" cy="2677425"/>
          </a:xfrm>
          <a:prstGeom prst="round2DiagRect">
            <a:avLst>
              <a:gd name="adj1" fmla="val 17405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792751" y="542955"/>
            <a:ext cx="2328969" cy="2677425"/>
          </a:xfrm>
          <a:prstGeom prst="round2DiagRect">
            <a:avLst>
              <a:gd name="adj1" fmla="val 17405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315088" y="542955"/>
            <a:ext cx="2328969" cy="2677425"/>
          </a:xfrm>
          <a:prstGeom prst="round2DiagRect">
            <a:avLst>
              <a:gd name="adj1" fmla="val 1666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837426" y="542955"/>
            <a:ext cx="2328969" cy="2677425"/>
          </a:xfrm>
          <a:prstGeom prst="round2DiagRect">
            <a:avLst>
              <a:gd name="adj1" fmla="val 21109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74105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64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424584" y="11386"/>
            <a:ext cx="7767416" cy="6777596"/>
          </a:xfrm>
          <a:custGeom>
            <a:avLst/>
            <a:gdLst>
              <a:gd name="connsiteX0" fmla="*/ 7767416 w 7767416"/>
              <a:gd name="connsiteY0" fmla="*/ 1399861 h 6777596"/>
              <a:gd name="connsiteX1" fmla="*/ 7767416 w 7767416"/>
              <a:gd name="connsiteY1" fmla="*/ 2360732 h 6777596"/>
              <a:gd name="connsiteX2" fmla="*/ 5766870 w 7767416"/>
              <a:gd name="connsiteY2" fmla="*/ 6058701 h 6777596"/>
              <a:gd name="connsiteX3" fmla="*/ 5364742 w 7767416"/>
              <a:gd name="connsiteY3" fmla="*/ 5841156 h 6777596"/>
              <a:gd name="connsiteX4" fmla="*/ 7767416 w 7767416"/>
              <a:gd name="connsiteY4" fmla="*/ 241367 h 6777596"/>
              <a:gd name="connsiteX5" fmla="*/ 7767416 w 7767416"/>
              <a:gd name="connsiteY5" fmla="*/ 1202237 h 6777596"/>
              <a:gd name="connsiteX6" fmla="*/ 5008532 w 7767416"/>
              <a:gd name="connsiteY6" fmla="*/ 6301980 h 6777596"/>
              <a:gd name="connsiteX7" fmla="*/ 4606405 w 7767416"/>
              <a:gd name="connsiteY7" fmla="*/ 6084435 h 6777596"/>
              <a:gd name="connsiteX8" fmla="*/ 7271266 w 7767416"/>
              <a:gd name="connsiteY8" fmla="*/ 0 h 6777596"/>
              <a:gd name="connsiteX9" fmla="*/ 7767416 w 7767416"/>
              <a:gd name="connsiteY9" fmla="*/ 0 h 6777596"/>
              <a:gd name="connsiteX10" fmla="*/ 7767416 w 7767416"/>
              <a:gd name="connsiteY10" fmla="*/ 43746 h 6777596"/>
              <a:gd name="connsiteX11" fmla="*/ 4124504 w 7767416"/>
              <a:gd name="connsiteY11" fmla="*/ 6777596 h 6777596"/>
              <a:gd name="connsiteX12" fmla="*/ 3722377 w 7767416"/>
              <a:gd name="connsiteY12" fmla="*/ 6560053 h 6777596"/>
              <a:gd name="connsiteX13" fmla="*/ 6644537 w 7767416"/>
              <a:gd name="connsiteY13" fmla="*/ 0 h 6777596"/>
              <a:gd name="connsiteX14" fmla="*/ 7164353 w 7767416"/>
              <a:gd name="connsiteY14" fmla="*/ 0 h 6777596"/>
              <a:gd name="connsiteX15" fmla="*/ 3936690 w 7767416"/>
              <a:gd name="connsiteY15" fmla="*/ 5966271 h 6777596"/>
              <a:gd name="connsiteX16" fmla="*/ 3534563 w 7767416"/>
              <a:gd name="connsiteY16" fmla="*/ 5748726 h 6777596"/>
              <a:gd name="connsiteX17" fmla="*/ 6017810 w 7767416"/>
              <a:gd name="connsiteY17" fmla="*/ 0 h 6777596"/>
              <a:gd name="connsiteX18" fmla="*/ 6537626 w 7767416"/>
              <a:gd name="connsiteY18" fmla="*/ 0 h 6777596"/>
              <a:gd name="connsiteX19" fmla="*/ 3371597 w 7767416"/>
              <a:gd name="connsiteY19" fmla="*/ 5852342 h 6777596"/>
              <a:gd name="connsiteX20" fmla="*/ 2969470 w 7767416"/>
              <a:gd name="connsiteY20" fmla="*/ 5634798 h 6777596"/>
              <a:gd name="connsiteX21" fmla="*/ 5391082 w 7767416"/>
              <a:gd name="connsiteY21" fmla="*/ 0 h 6777596"/>
              <a:gd name="connsiteX22" fmla="*/ 5910897 w 7767416"/>
              <a:gd name="connsiteY22" fmla="*/ 0 h 6777596"/>
              <a:gd name="connsiteX23" fmla="*/ 3063713 w 7767416"/>
              <a:gd name="connsiteY23" fmla="*/ 5262964 h 6777596"/>
              <a:gd name="connsiteX24" fmla="*/ 2661586 w 7767416"/>
              <a:gd name="connsiteY24" fmla="*/ 5045420 h 6777596"/>
              <a:gd name="connsiteX25" fmla="*/ 4764354 w 7767416"/>
              <a:gd name="connsiteY25" fmla="*/ 0 h 6777596"/>
              <a:gd name="connsiteX26" fmla="*/ 5284169 w 7767416"/>
              <a:gd name="connsiteY26" fmla="*/ 0 h 6777596"/>
              <a:gd name="connsiteX27" fmla="*/ 2900020 w 7767416"/>
              <a:gd name="connsiteY27" fmla="*/ 4407053 h 6777596"/>
              <a:gd name="connsiteX28" fmla="*/ 2497893 w 7767416"/>
              <a:gd name="connsiteY28" fmla="*/ 4189509 h 6777596"/>
              <a:gd name="connsiteX29" fmla="*/ 4137627 w 7767416"/>
              <a:gd name="connsiteY29" fmla="*/ 0 h 6777596"/>
              <a:gd name="connsiteX30" fmla="*/ 4657442 w 7767416"/>
              <a:gd name="connsiteY30" fmla="*/ 0 h 6777596"/>
              <a:gd name="connsiteX31" fmla="*/ 2118158 w 7767416"/>
              <a:gd name="connsiteY31" fmla="*/ 4693817 h 6777596"/>
              <a:gd name="connsiteX32" fmla="*/ 1716031 w 7767416"/>
              <a:gd name="connsiteY32" fmla="*/ 4476272 h 6777596"/>
              <a:gd name="connsiteX33" fmla="*/ 3510898 w 7767416"/>
              <a:gd name="connsiteY33" fmla="*/ 0 h 6777596"/>
              <a:gd name="connsiteX34" fmla="*/ 4030714 w 7767416"/>
              <a:gd name="connsiteY34" fmla="*/ 0 h 6777596"/>
              <a:gd name="connsiteX35" fmla="*/ 1997663 w 7767416"/>
              <a:gd name="connsiteY35" fmla="*/ 3758054 h 6777596"/>
              <a:gd name="connsiteX36" fmla="*/ 1595536 w 7767416"/>
              <a:gd name="connsiteY36" fmla="*/ 3540509 h 6777596"/>
              <a:gd name="connsiteX37" fmla="*/ 2884170 w 7767416"/>
              <a:gd name="connsiteY37" fmla="*/ 0 h 6777596"/>
              <a:gd name="connsiteX38" fmla="*/ 3403986 w 7767416"/>
              <a:gd name="connsiteY38" fmla="*/ 0 h 6777596"/>
              <a:gd name="connsiteX39" fmla="*/ 1715921 w 7767416"/>
              <a:gd name="connsiteY39" fmla="*/ 3120354 h 6777596"/>
              <a:gd name="connsiteX40" fmla="*/ 1313794 w 7767416"/>
              <a:gd name="connsiteY40" fmla="*/ 2902810 h 6777596"/>
              <a:gd name="connsiteX41" fmla="*/ 2257443 w 7767416"/>
              <a:gd name="connsiteY41" fmla="*/ 0 h 6777596"/>
              <a:gd name="connsiteX42" fmla="*/ 2777258 w 7767416"/>
              <a:gd name="connsiteY42" fmla="*/ 0 h 6777596"/>
              <a:gd name="connsiteX43" fmla="*/ 1541206 w 7767416"/>
              <a:gd name="connsiteY43" fmla="*/ 2284819 h 6777596"/>
              <a:gd name="connsiteX44" fmla="*/ 1139079 w 7767416"/>
              <a:gd name="connsiteY44" fmla="*/ 2067274 h 6777596"/>
              <a:gd name="connsiteX45" fmla="*/ 1630716 w 7767416"/>
              <a:gd name="connsiteY45" fmla="*/ 0 h 6777596"/>
              <a:gd name="connsiteX46" fmla="*/ 2150531 w 7767416"/>
              <a:gd name="connsiteY46" fmla="*/ 0 h 6777596"/>
              <a:gd name="connsiteX47" fmla="*/ 840733 w 7767416"/>
              <a:gd name="connsiteY47" fmla="*/ 2421135 h 6777596"/>
              <a:gd name="connsiteX48" fmla="*/ 438606 w 7767416"/>
              <a:gd name="connsiteY48" fmla="*/ 2203590 h 6777596"/>
              <a:gd name="connsiteX49" fmla="*/ 1003987 w 7767416"/>
              <a:gd name="connsiteY49" fmla="*/ 0 h 6777596"/>
              <a:gd name="connsiteX50" fmla="*/ 1523803 w 7767416"/>
              <a:gd name="connsiteY50" fmla="*/ 0 h 6777596"/>
              <a:gd name="connsiteX51" fmla="*/ 584934 w 7767416"/>
              <a:gd name="connsiteY51" fmla="*/ 1735481 h 6777596"/>
              <a:gd name="connsiteX52" fmla="*/ 182807 w 7767416"/>
              <a:gd name="connsiteY52" fmla="*/ 1517936 h 6777596"/>
              <a:gd name="connsiteX53" fmla="*/ 377260 w 7767416"/>
              <a:gd name="connsiteY53" fmla="*/ 0 h 6777596"/>
              <a:gd name="connsiteX54" fmla="*/ 897075 w 7767416"/>
              <a:gd name="connsiteY54" fmla="*/ 0 h 6777596"/>
              <a:gd name="connsiteX55" fmla="*/ 402127 w 7767416"/>
              <a:gd name="connsiteY55" fmla="*/ 914901 h 6777596"/>
              <a:gd name="connsiteX56" fmla="*/ 0 w 7767416"/>
              <a:gd name="connsiteY56" fmla="*/ 697357 h 677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416" h="6777596">
                <a:moveTo>
                  <a:pt x="7767416" y="1399861"/>
                </a:moveTo>
                <a:lnTo>
                  <a:pt x="7767416" y="2360732"/>
                </a:lnTo>
                <a:lnTo>
                  <a:pt x="5766870" y="6058701"/>
                </a:lnTo>
                <a:lnTo>
                  <a:pt x="5364742" y="5841156"/>
                </a:lnTo>
                <a:close/>
                <a:moveTo>
                  <a:pt x="7767416" y="241367"/>
                </a:moveTo>
                <a:lnTo>
                  <a:pt x="7767416" y="1202237"/>
                </a:lnTo>
                <a:lnTo>
                  <a:pt x="5008532" y="6301980"/>
                </a:lnTo>
                <a:lnTo>
                  <a:pt x="4606405" y="6084435"/>
                </a:lnTo>
                <a:close/>
                <a:moveTo>
                  <a:pt x="7271266" y="0"/>
                </a:moveTo>
                <a:lnTo>
                  <a:pt x="7767416" y="0"/>
                </a:lnTo>
                <a:lnTo>
                  <a:pt x="7767416" y="43746"/>
                </a:lnTo>
                <a:lnTo>
                  <a:pt x="4124504" y="6777596"/>
                </a:lnTo>
                <a:lnTo>
                  <a:pt x="3722377" y="6560053"/>
                </a:lnTo>
                <a:close/>
                <a:moveTo>
                  <a:pt x="6644537" y="0"/>
                </a:moveTo>
                <a:lnTo>
                  <a:pt x="7164353" y="0"/>
                </a:lnTo>
                <a:lnTo>
                  <a:pt x="3936690" y="5966271"/>
                </a:lnTo>
                <a:lnTo>
                  <a:pt x="3534563" y="5748726"/>
                </a:lnTo>
                <a:close/>
                <a:moveTo>
                  <a:pt x="6017810" y="0"/>
                </a:moveTo>
                <a:lnTo>
                  <a:pt x="6537626" y="0"/>
                </a:lnTo>
                <a:lnTo>
                  <a:pt x="3371597" y="5852342"/>
                </a:lnTo>
                <a:lnTo>
                  <a:pt x="2969470" y="5634798"/>
                </a:lnTo>
                <a:close/>
                <a:moveTo>
                  <a:pt x="5391082" y="0"/>
                </a:moveTo>
                <a:lnTo>
                  <a:pt x="5910897" y="0"/>
                </a:lnTo>
                <a:lnTo>
                  <a:pt x="3063713" y="5262964"/>
                </a:lnTo>
                <a:lnTo>
                  <a:pt x="2661586" y="5045420"/>
                </a:lnTo>
                <a:close/>
                <a:moveTo>
                  <a:pt x="4764354" y="0"/>
                </a:moveTo>
                <a:lnTo>
                  <a:pt x="5284169" y="0"/>
                </a:lnTo>
                <a:lnTo>
                  <a:pt x="2900020" y="4407053"/>
                </a:lnTo>
                <a:lnTo>
                  <a:pt x="2497893" y="4189509"/>
                </a:lnTo>
                <a:close/>
                <a:moveTo>
                  <a:pt x="4137627" y="0"/>
                </a:moveTo>
                <a:lnTo>
                  <a:pt x="4657442" y="0"/>
                </a:lnTo>
                <a:lnTo>
                  <a:pt x="2118158" y="4693817"/>
                </a:lnTo>
                <a:lnTo>
                  <a:pt x="1716031" y="4476272"/>
                </a:lnTo>
                <a:close/>
                <a:moveTo>
                  <a:pt x="3510898" y="0"/>
                </a:moveTo>
                <a:lnTo>
                  <a:pt x="4030714" y="0"/>
                </a:lnTo>
                <a:lnTo>
                  <a:pt x="1997663" y="3758054"/>
                </a:lnTo>
                <a:lnTo>
                  <a:pt x="1595536" y="3540509"/>
                </a:lnTo>
                <a:close/>
                <a:moveTo>
                  <a:pt x="2884170" y="0"/>
                </a:moveTo>
                <a:lnTo>
                  <a:pt x="3403986" y="0"/>
                </a:lnTo>
                <a:lnTo>
                  <a:pt x="1715921" y="3120354"/>
                </a:lnTo>
                <a:lnTo>
                  <a:pt x="1313794" y="2902810"/>
                </a:lnTo>
                <a:close/>
                <a:moveTo>
                  <a:pt x="2257443" y="0"/>
                </a:moveTo>
                <a:lnTo>
                  <a:pt x="2777258" y="0"/>
                </a:lnTo>
                <a:lnTo>
                  <a:pt x="1541206" y="2284819"/>
                </a:lnTo>
                <a:lnTo>
                  <a:pt x="1139079" y="2067274"/>
                </a:lnTo>
                <a:close/>
                <a:moveTo>
                  <a:pt x="1630716" y="0"/>
                </a:moveTo>
                <a:lnTo>
                  <a:pt x="2150531" y="0"/>
                </a:lnTo>
                <a:lnTo>
                  <a:pt x="840733" y="2421135"/>
                </a:lnTo>
                <a:lnTo>
                  <a:pt x="438606" y="2203590"/>
                </a:lnTo>
                <a:close/>
                <a:moveTo>
                  <a:pt x="1003987" y="0"/>
                </a:moveTo>
                <a:lnTo>
                  <a:pt x="1523803" y="0"/>
                </a:lnTo>
                <a:lnTo>
                  <a:pt x="584934" y="1735481"/>
                </a:lnTo>
                <a:lnTo>
                  <a:pt x="182807" y="1517936"/>
                </a:lnTo>
                <a:close/>
                <a:moveTo>
                  <a:pt x="377260" y="0"/>
                </a:moveTo>
                <a:lnTo>
                  <a:pt x="897075" y="0"/>
                </a:lnTo>
                <a:lnTo>
                  <a:pt x="402127" y="914901"/>
                </a:lnTo>
                <a:lnTo>
                  <a:pt x="0" y="697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6161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E10523-00CB-44BE-8903-52BA7304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54CA7-1DA8-4D01-B392-609B6FAE44EF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F5C577-451F-414D-932E-B93810F0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0C3E4-1C06-4E3F-BFEB-E2EF471B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7A6D-B657-41EC-9E3F-9AA04480B88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3736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360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원형: 비어 있음 1">
            <a:extLst>
              <a:ext uri="{FF2B5EF4-FFF2-40B4-BE49-F238E27FC236}">
                <a16:creationId xmlns:a16="http://schemas.microsoft.com/office/drawing/2014/main" id="{97F2FF4F-4128-44F5-A03B-B286C593B77C}"/>
              </a:ext>
            </a:extLst>
          </p:cNvPr>
          <p:cNvSpPr/>
          <p:nvPr userDrawn="1"/>
        </p:nvSpPr>
        <p:spPr>
          <a:xfrm>
            <a:off x="6392863" y="1282700"/>
            <a:ext cx="4759325" cy="4759325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/>
          <p:cNvSpPr>
            <a:spLocks noGrp="1"/>
          </p:cNvSpPr>
          <p:nvPr>
            <p:ph type="pic" sz="quarter" idx="10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3" name="자유형: 도형 12"/>
          <p:cNvSpPr>
            <a:spLocks noGrp="1"/>
          </p:cNvSpPr>
          <p:nvPr>
            <p:ph type="pic" sz="quarter" idx="1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4" name="자유형: 도형 23"/>
          <p:cNvSpPr>
            <a:spLocks noGrp="1"/>
          </p:cNvSpPr>
          <p:nvPr>
            <p:ph type="pic" sz="quarter" idx="12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자유형: 도형 25"/>
          <p:cNvSpPr>
            <a:spLocks noGrp="1"/>
          </p:cNvSpPr>
          <p:nvPr>
            <p:ph type="pic" sz="quarter" idx="14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14611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915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79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76" y="1892850"/>
            <a:ext cx="2922958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85212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48D9C5-1814-4D98-B06D-32599BE3EFBF}"/>
              </a:ext>
            </a:extLst>
          </p:cNvPr>
          <p:cNvSpPr/>
          <p:nvPr userDrawn="1"/>
        </p:nvSpPr>
        <p:spPr>
          <a:xfrm>
            <a:off x="0" y="3952875"/>
            <a:ext cx="12192000" cy="290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A64F7E0F-5F43-42DD-9532-B6ED42111D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1588" y="4229100"/>
            <a:ext cx="3887787" cy="2135188"/>
            <a:chOff x="-548507" y="477868"/>
            <a:chExt cx="11570449" cy="6357177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F79031E3-2E80-4C1B-AAAC-4BBE9A1AA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11080678 w 1657350"/>
                <a:gd name="T1" fmla="*/ 378012 h 57150"/>
                <a:gd name="T2" fmla="*/ 11402807 w 1657350"/>
                <a:gd name="T3" fmla="*/ 154493 h 57150"/>
                <a:gd name="T4" fmla="*/ 11402807 w 1657350"/>
                <a:gd name="T5" fmla="*/ 154493 h 57150"/>
                <a:gd name="T6" fmla="*/ 11297621 w 1657350"/>
                <a:gd name="T7" fmla="*/ 49307 h 57150"/>
                <a:gd name="T8" fmla="*/ 305695 w 1657350"/>
                <a:gd name="T9" fmla="*/ 88752 h 57150"/>
                <a:gd name="T10" fmla="*/ 161064 w 1657350"/>
                <a:gd name="T11" fmla="*/ 88752 h 57150"/>
                <a:gd name="T12" fmla="*/ 49308 w 1657350"/>
                <a:gd name="T13" fmla="*/ 180789 h 57150"/>
                <a:gd name="T14" fmla="*/ 49308 w 1657350"/>
                <a:gd name="T15" fmla="*/ 180789 h 57150"/>
                <a:gd name="T16" fmla="*/ 351717 w 1657350"/>
                <a:gd name="T17" fmla="*/ 371435 h 57150"/>
                <a:gd name="T18" fmla="*/ 358288 w 1657350"/>
                <a:gd name="T19" fmla="*/ 378012 h 57150"/>
                <a:gd name="T20" fmla="*/ 358288 w 1657350"/>
                <a:gd name="T21" fmla="*/ 378012 h 57150"/>
                <a:gd name="T22" fmla="*/ 391162 w 1657350"/>
                <a:gd name="T23" fmla="*/ 378012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: Shape 4">
              <a:extLst>
                <a:ext uri="{FF2B5EF4-FFF2-40B4-BE49-F238E27FC236}">
                  <a16:creationId xmlns:a16="http://schemas.microsoft.com/office/drawing/2014/main" id="{0F34A991-60A6-43A4-B783-BC865470A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75" y="477868"/>
              <a:ext cx="9072285" cy="5916709"/>
            </a:xfrm>
            <a:custGeom>
              <a:avLst/>
              <a:gdLst>
                <a:gd name="T0" fmla="*/ 9049274 w 1314450"/>
                <a:gd name="T1" fmla="*/ 5617585 h 857250"/>
                <a:gd name="T2" fmla="*/ 8845480 w 1314450"/>
                <a:gd name="T3" fmla="*/ 5887127 h 857250"/>
                <a:gd name="T4" fmla="*/ 253102 w 1314450"/>
                <a:gd name="T5" fmla="*/ 5887127 h 857250"/>
                <a:gd name="T6" fmla="*/ 49308 w 1314450"/>
                <a:gd name="T7" fmla="*/ 5617585 h 857250"/>
                <a:gd name="T8" fmla="*/ 49308 w 1314450"/>
                <a:gd name="T9" fmla="*/ 318843 h 857250"/>
                <a:gd name="T10" fmla="*/ 253102 w 1314450"/>
                <a:gd name="T11" fmla="*/ 49308 h 857250"/>
                <a:gd name="T12" fmla="*/ 8845480 w 1314450"/>
                <a:gd name="T13" fmla="*/ 49308 h 857250"/>
                <a:gd name="T14" fmla="*/ 9049274 w 1314450"/>
                <a:gd name="T15" fmla="*/ 318843 h 857250"/>
                <a:gd name="T16" fmla="*/ 9049274 w 1314450"/>
                <a:gd name="T17" fmla="*/ 5617585 h 8572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5B915F70-4176-45AD-8F68-544EEA7C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49308 w 1200150"/>
                <a:gd name="T1" fmla="*/ 49308 h 733425"/>
                <a:gd name="T2" fmla="*/ 8260379 w 1200150"/>
                <a:gd name="T3" fmla="*/ 49308 h 733425"/>
                <a:gd name="T4" fmla="*/ 8260379 w 1200150"/>
                <a:gd name="T5" fmla="*/ 5039062 h 733425"/>
                <a:gd name="T6" fmla="*/ 49308 w 1200150"/>
                <a:gd name="T7" fmla="*/ 5039062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9AF53352-F4B9-4795-B8BA-8E6AB98A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345140 w 1676400"/>
                <a:gd name="T1" fmla="*/ 49307 h 66675"/>
                <a:gd name="T2" fmla="*/ 11251606 w 1676400"/>
                <a:gd name="T3" fmla="*/ 49307 h 66675"/>
                <a:gd name="T4" fmla="*/ 11540867 w 1676400"/>
                <a:gd name="T5" fmla="*/ 338568 h 66675"/>
                <a:gd name="T6" fmla="*/ 11540867 w 1676400"/>
                <a:gd name="T7" fmla="*/ 397731 h 66675"/>
                <a:gd name="T8" fmla="*/ 11435681 w 1676400"/>
                <a:gd name="T9" fmla="*/ 430605 h 66675"/>
                <a:gd name="T10" fmla="*/ 11415955 w 1676400"/>
                <a:gd name="T11" fmla="*/ 430605 h 66675"/>
                <a:gd name="T12" fmla="*/ 200509 w 1676400"/>
                <a:gd name="T13" fmla="*/ 430605 h 66675"/>
                <a:gd name="T14" fmla="*/ 147916 w 1676400"/>
                <a:gd name="T15" fmla="*/ 437176 h 66675"/>
                <a:gd name="T16" fmla="*/ 49308 w 1676400"/>
                <a:gd name="T17" fmla="*/ 384583 h 66675"/>
                <a:gd name="T18" fmla="*/ 49308 w 1676400"/>
                <a:gd name="T19" fmla="*/ 331990 h 66675"/>
                <a:gd name="T20" fmla="*/ 345140 w 1676400"/>
                <a:gd name="T21" fmla="*/ 49307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: Shape 7">
              <a:extLst>
                <a:ext uri="{FF2B5EF4-FFF2-40B4-BE49-F238E27FC236}">
                  <a16:creationId xmlns:a16="http://schemas.microsoft.com/office/drawing/2014/main" id="{97F274CE-E297-4514-9C22-286E24D0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CB2D52EB-6D9C-4E5D-A33A-28025930A8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C1FAB56-08E0-490E-84A8-305A9D390CC4}"/>
                  </a:ext>
                </a:extLst>
              </p:cNvPr>
              <p:cNvSpPr/>
              <p:nvPr/>
            </p:nvSpPr>
            <p:spPr>
              <a:xfrm>
                <a:off x="3893" y="6351993"/>
                <a:ext cx="415761" cy="118163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718516B-69E5-4227-8341-78AC730EEC6A}"/>
                  </a:ext>
                </a:extLst>
              </p:cNvPr>
              <p:cNvSpPr/>
              <p:nvPr/>
            </p:nvSpPr>
            <p:spPr>
              <a:xfrm>
                <a:off x="98384" y="6380352"/>
                <a:ext cx="226779" cy="56719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3ED1415A-431A-4EA2-8286-7D2D40149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0B6B61B-37F8-4F7A-8661-C700A2ECFBBA}"/>
                  </a:ext>
                </a:extLst>
              </p:cNvPr>
              <p:cNvSpPr/>
              <p:nvPr/>
            </p:nvSpPr>
            <p:spPr>
              <a:xfrm>
                <a:off x="5808" y="6353371"/>
                <a:ext cx="414978" cy="113438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ED30B2D-D882-43E9-939C-F49590364FBA}"/>
                  </a:ext>
                </a:extLst>
              </p:cNvPr>
              <p:cNvSpPr/>
              <p:nvPr/>
            </p:nvSpPr>
            <p:spPr>
              <a:xfrm>
                <a:off x="85272" y="6381731"/>
                <a:ext cx="256051" cy="51991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EAFD13E2-F1A8-4E50-AF6F-754CDD152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3407904 w 3976489"/>
                <a:gd name="T1" fmla="*/ 0 h 4035268"/>
                <a:gd name="T2" fmla="*/ 5479036 w 3976489"/>
                <a:gd name="T3" fmla="*/ 14314 h 4035268"/>
                <a:gd name="T4" fmla="*/ 5467762 w 3976489"/>
                <a:gd name="T5" fmla="*/ 5431217 h 4035268"/>
                <a:gd name="T6" fmla="*/ 0 w 3976489"/>
                <a:gd name="T7" fmla="*/ 5431217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9" name="Graphic 14">
            <a:extLst>
              <a:ext uri="{FF2B5EF4-FFF2-40B4-BE49-F238E27FC236}">
                <a16:creationId xmlns:a16="http://schemas.microsoft.com/office/drawing/2014/main" id="{BDDF5BE3-DDF7-4DEB-B5F7-DEFA04CF41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07313" y="1471613"/>
            <a:ext cx="3028950" cy="2382837"/>
            <a:chOff x="2444748" y="555045"/>
            <a:chExt cx="7282048" cy="57274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5A080B-EABD-408F-9BA0-4777A68E9561}"/>
                </a:ext>
              </a:extLst>
            </p:cNvPr>
            <p:cNvSpPr/>
            <p:nvPr/>
          </p:nvSpPr>
          <p:spPr>
            <a:xfrm>
              <a:off x="4963695" y="5443032"/>
              <a:ext cx="2167821" cy="820390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E1AD719F-AD03-463E-A9BE-4F1BE678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48" y="555045"/>
              <a:ext cx="7282048" cy="4950157"/>
            </a:xfrm>
            <a:custGeom>
              <a:avLst/>
              <a:gdLst>
                <a:gd name="T0" fmla="*/ 7038632 w 7282048"/>
                <a:gd name="T1" fmla="*/ 30683 h 4950157"/>
                <a:gd name="T2" fmla="*/ 3704436 w 7282048"/>
                <a:gd name="T3" fmla="*/ 30683 h 4950157"/>
                <a:gd name="T4" fmla="*/ 3589886 w 7282048"/>
                <a:gd name="T5" fmla="*/ 30683 h 4950157"/>
                <a:gd name="T6" fmla="*/ 259781 w 7282048"/>
                <a:gd name="T7" fmla="*/ 30683 h 4950157"/>
                <a:gd name="T8" fmla="*/ 30683 w 7282048"/>
                <a:gd name="T9" fmla="*/ 259781 h 4950157"/>
                <a:gd name="T10" fmla="*/ 30683 w 7282048"/>
                <a:gd name="T11" fmla="*/ 4698558 h 4950157"/>
                <a:gd name="T12" fmla="*/ 239326 w 7282048"/>
                <a:gd name="T13" fmla="*/ 4931748 h 4950157"/>
                <a:gd name="T14" fmla="*/ 7042723 w 7282048"/>
                <a:gd name="T15" fmla="*/ 4931748 h 4950157"/>
                <a:gd name="T16" fmla="*/ 7251366 w 7282048"/>
                <a:gd name="T17" fmla="*/ 4698558 h 4950157"/>
                <a:gd name="T18" fmla="*/ 7251366 w 7282048"/>
                <a:gd name="T19" fmla="*/ 259781 h 4950157"/>
                <a:gd name="T20" fmla="*/ 7038632 w 7282048"/>
                <a:gd name="T21" fmla="*/ 30683 h 4950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1AAEB4CB-EE21-4064-8700-3293B1859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599" y="5435655"/>
              <a:ext cx="490925" cy="81821"/>
            </a:xfrm>
            <a:custGeom>
              <a:avLst/>
              <a:gdLst>
                <a:gd name="T0" fmla="*/ 32212 w 490924"/>
                <a:gd name="T1" fmla="*/ 30683 h 81820"/>
                <a:gd name="T2" fmla="*/ 64939 w 490924"/>
                <a:gd name="T3" fmla="*/ 71594 h 81820"/>
                <a:gd name="T4" fmla="*/ 461772 w 490924"/>
                <a:gd name="T5" fmla="*/ 71594 h 81820"/>
                <a:gd name="T6" fmla="*/ 498591 w 490924"/>
                <a:gd name="T7" fmla="*/ 30683 h 81820"/>
                <a:gd name="T8" fmla="*/ 32212 w 490924"/>
                <a:gd name="T9" fmla="*/ 30683 h 81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69C93AF5-4DF2-4830-9C81-62D13CEB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568" y="595956"/>
              <a:ext cx="7200228" cy="4336501"/>
            </a:xfrm>
            <a:custGeom>
              <a:avLst/>
              <a:gdLst>
                <a:gd name="T0" fmla="*/ 6973176 w 7200227"/>
                <a:gd name="T1" fmla="*/ 30683 h 4336501"/>
                <a:gd name="T2" fmla="*/ 3671708 w 7200227"/>
                <a:gd name="T3" fmla="*/ 30683 h 4336501"/>
                <a:gd name="T4" fmla="*/ 3561249 w 7200227"/>
                <a:gd name="T5" fmla="*/ 30683 h 4336501"/>
                <a:gd name="T6" fmla="*/ 259781 w 7200227"/>
                <a:gd name="T7" fmla="*/ 30683 h 4336501"/>
                <a:gd name="T8" fmla="*/ 30683 w 7200227"/>
                <a:gd name="T9" fmla="*/ 231144 h 4336501"/>
                <a:gd name="T10" fmla="*/ 30683 w 7200227"/>
                <a:gd name="T11" fmla="*/ 4330365 h 4336501"/>
                <a:gd name="T12" fmla="*/ 7185910 w 7200227"/>
                <a:gd name="T13" fmla="*/ 4330365 h 4336501"/>
                <a:gd name="T14" fmla="*/ 7185910 w 7200227"/>
                <a:gd name="T15" fmla="*/ 231144 h 4336501"/>
                <a:gd name="T16" fmla="*/ 6973176 w 7200227"/>
                <a:gd name="T17" fmla="*/ 30683 h 43365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A653036-A0AD-4A33-84BD-F99B81B261C4}"/>
                </a:ext>
              </a:extLst>
            </p:cNvPr>
            <p:cNvSpPr/>
            <p:nvPr/>
          </p:nvSpPr>
          <p:spPr>
            <a:xfrm>
              <a:off x="4967511" y="6160395"/>
              <a:ext cx="2167821" cy="122104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217F11-D9B3-4E17-A4C5-6F73DA621263}"/>
                </a:ext>
              </a:extLst>
            </p:cNvPr>
            <p:cNvSpPr/>
            <p:nvPr/>
          </p:nvSpPr>
          <p:spPr>
            <a:xfrm>
              <a:off x="2482914" y="4905011"/>
              <a:ext cx="7198083" cy="572364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: Shape 22">
              <a:extLst>
                <a:ext uri="{FF2B5EF4-FFF2-40B4-BE49-F238E27FC236}">
                  <a16:creationId xmlns:a16="http://schemas.microsoft.com/office/drawing/2014/main" id="{AE8ED924-80F9-4C39-B981-E92F707C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714" y="910966"/>
              <a:ext cx="6676116" cy="3763756"/>
            </a:xfrm>
            <a:custGeom>
              <a:avLst/>
              <a:gdLst>
                <a:gd name="T0" fmla="*/ 31100 w 6586571"/>
                <a:gd name="T1" fmla="*/ 30683 h 3763755"/>
                <a:gd name="T2" fmla="*/ 6653310 w 6586571"/>
                <a:gd name="T3" fmla="*/ 30683 h 3763755"/>
                <a:gd name="T4" fmla="*/ 6653310 w 6586571"/>
                <a:gd name="T5" fmla="*/ 3753529 h 3763755"/>
                <a:gd name="T6" fmla="*/ 31100 w 6586571"/>
                <a:gd name="T7" fmla="*/ 3753529 h 37637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" name="Freeform: Shape 23">
              <a:extLst>
                <a:ext uri="{FF2B5EF4-FFF2-40B4-BE49-F238E27FC236}">
                  <a16:creationId xmlns:a16="http://schemas.microsoft.com/office/drawing/2014/main" id="{D71373EC-F440-417C-B12B-89D8CD7C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591" y="939518"/>
              <a:ext cx="3769239" cy="3736342"/>
            </a:xfrm>
            <a:custGeom>
              <a:avLst/>
              <a:gdLst>
                <a:gd name="T0" fmla="*/ 2344428 w 3976489"/>
                <a:gd name="T1" fmla="*/ 0 h 4035268"/>
                <a:gd name="T2" fmla="*/ 3769239 w 3976489"/>
                <a:gd name="T3" fmla="*/ 9847 h 4035268"/>
                <a:gd name="T4" fmla="*/ 3761483 w 3976489"/>
                <a:gd name="T5" fmla="*/ 3736342 h 4035268"/>
                <a:gd name="T6" fmla="*/ 0 w 3976489"/>
                <a:gd name="T7" fmla="*/ 3736342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37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7819702" y="1604299"/>
            <a:ext cx="2806061" cy="158584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1793811" y="4348691"/>
            <a:ext cx="2810821" cy="17008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21945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08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82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020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644A82-BCF5-4006-AB71-6E3F24C17472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7052BB-56DD-4D71-AE0D-BAAD610DE2B6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A1417F16-E6F4-4E8B-9AA8-DD53A69BB8F4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930557D-E3A6-43FA-BE65-834606CE6D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CEB589C-7E36-456B-BB10-A541727B8C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pPr eaLnBrk="1" hangingPunct="1"/>
            <a:r>
              <a:rPr lang="en-US" altLang="ko-KR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617BB8F-B83B-45B5-AB88-AFBEC45681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FAB9A26-15F2-4896-9891-6AE12854B2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ko-KR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</a:p>
          <a:p>
            <a:pPr eaLnBrk="1" hangingPunct="1"/>
            <a:r>
              <a:rPr lang="en-US" altLang="ko-KR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923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94871A-D92E-4CD8-8561-1C42F238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AF98-EA95-47E4-83E7-921EF9D82056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5762E7-2179-4A1E-A076-24A48D46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E36F97-82B6-4FBC-AAA7-306A3113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76C1-5104-4451-B9BB-BF88EA8A4C4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3347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B6EE1D-03ED-4E30-AC7E-D1C30DF6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FA50-8A81-47BB-826B-3CB2686339AD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03BB35-D05F-4FF2-A57E-20D5AD07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B561A3-9A6C-4624-97F3-921AC78A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E14E7-DDD9-4B4A-90A8-B1248717438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2503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C03AE-2E04-403F-8F1C-6FAFA813BB1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5E475C2-164F-47CD-8D16-4B7C2495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C2EA-6B68-46C8-B6FC-7C61C20BD594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F71C45E-7D45-466E-8B23-B7D7E678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37499D-655A-4D2C-A18E-13A8B4A9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E76F-BAE8-4D7E-906E-7FF945EB6A8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9250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DCEC8C45-8DD6-49F5-8670-523029EC28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D5A81-949D-437F-ACA9-7D360D7EFB3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29D3EB-9D4E-4C88-B0F5-C68ED1309C1F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53B8B0-2899-406B-ACB1-E5A6B5D404D3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1E2F7B-3EA9-4869-ACFC-BAFEAADCE11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6C654E-6866-4CC1-8E12-C4FA8EAFBE8C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3E535-951C-4B04-9217-3EC6281C5572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FE6572-492B-4CCE-9A32-88F28D12DE57}"/>
                </a:ext>
              </a:extLst>
            </p:cNvPr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B88EA1-C12C-41A1-B9AB-74417E66BDE3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DE228F4-9A40-40F2-8C15-21071EFE534C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510B873-965A-4336-A4CB-9D3EA9B636B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3F40B-053B-4A00-9838-5C6F40643863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AA350D1-A991-440D-8A9A-488241EE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FEB96-6221-4E3B-8385-1E33785F283C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C1F817A0-E600-4DD6-AB79-E34C2398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83E0737-DD27-4CDC-A163-820D4B31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C8CC1-0D86-4CA3-88EF-30B49A956E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5507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>
            <a:extLst>
              <a:ext uri="{FF2B5EF4-FFF2-40B4-BE49-F238E27FC236}">
                <a16:creationId xmlns:a16="http://schemas.microsoft.com/office/drawing/2014/main" id="{A5BEE861-D078-45A7-92DD-A1E919BA756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FA3D3F-03EC-4D21-B3E1-107D7D37772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48C70A-4D9A-43FB-87C3-8E5E628D97E9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56F52E-21BD-4374-911A-9C57684D985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E7B671-6E84-44FF-9CAC-9279FA248F46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D45B99-1016-4B33-A8DA-A47217912822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8A9177-F299-48A2-A005-877D998818F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004B91-1F0A-4528-A249-C66058A001A1}"/>
                </a:ext>
              </a:extLst>
            </p:cNvPr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CE8D94E-846A-4BF0-B856-C0D8AE529AFA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C636D6D-E3D9-4672-8BAC-C8FC590721D9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7970 h 8000"/>
                <a:gd name="T4" fmla="*/ 10000 w 10000"/>
                <a:gd name="T5" fmla="*/ 8000 h 8000"/>
                <a:gd name="T6" fmla="*/ 10000 w 10000"/>
                <a:gd name="T7" fmla="*/ 7 h 8000"/>
                <a:gd name="T8" fmla="*/ 10000 w 10000"/>
                <a:gd name="T9" fmla="*/ 7 h 8000"/>
                <a:gd name="T10" fmla="*/ 9773 w 10000"/>
                <a:gd name="T11" fmla="*/ 156 h 8000"/>
                <a:gd name="T12" fmla="*/ 9547 w 10000"/>
                <a:gd name="T13" fmla="*/ 298 h 8000"/>
                <a:gd name="T14" fmla="*/ 9320 w 10000"/>
                <a:gd name="T15" fmla="*/ 437 h 8000"/>
                <a:gd name="T16" fmla="*/ 9092 w 10000"/>
                <a:gd name="T17" fmla="*/ 556 h 8000"/>
                <a:gd name="T18" fmla="*/ 8865 w 10000"/>
                <a:gd name="T19" fmla="*/ 676 h 8000"/>
                <a:gd name="T20" fmla="*/ 8637 w 10000"/>
                <a:gd name="T21" fmla="*/ 788 h 8000"/>
                <a:gd name="T22" fmla="*/ 8412 w 10000"/>
                <a:gd name="T23" fmla="*/ 884 h 8000"/>
                <a:gd name="T24" fmla="*/ 8184 w 10000"/>
                <a:gd name="T25" fmla="*/ 975 h 8000"/>
                <a:gd name="T26" fmla="*/ 7957 w 10000"/>
                <a:gd name="T27" fmla="*/ 1058 h 8000"/>
                <a:gd name="T28" fmla="*/ 7734 w 10000"/>
                <a:gd name="T29" fmla="*/ 1130 h 8000"/>
                <a:gd name="T30" fmla="*/ 7508 w 10000"/>
                <a:gd name="T31" fmla="*/ 1202 h 8000"/>
                <a:gd name="T32" fmla="*/ 7285 w 10000"/>
                <a:gd name="T33" fmla="*/ 1262 h 8000"/>
                <a:gd name="T34" fmla="*/ 7062 w 10000"/>
                <a:gd name="T35" fmla="*/ 1309 h 8000"/>
                <a:gd name="T36" fmla="*/ 6840 w 10000"/>
                <a:gd name="T37" fmla="*/ 1358 h 8000"/>
                <a:gd name="T38" fmla="*/ 6620 w 10000"/>
                <a:gd name="T39" fmla="*/ 1399 h 8000"/>
                <a:gd name="T40" fmla="*/ 6402 w 10000"/>
                <a:gd name="T41" fmla="*/ 1428 h 8000"/>
                <a:gd name="T42" fmla="*/ 6184 w 10000"/>
                <a:gd name="T43" fmla="*/ 1453 h 8000"/>
                <a:gd name="T44" fmla="*/ 5968 w 10000"/>
                <a:gd name="T45" fmla="*/ 1477 h 8000"/>
                <a:gd name="T46" fmla="*/ 5755 w 10000"/>
                <a:gd name="T47" fmla="*/ 1488 h 8000"/>
                <a:gd name="T48" fmla="*/ 5542 w 10000"/>
                <a:gd name="T49" fmla="*/ 1500 h 8000"/>
                <a:gd name="T50" fmla="*/ 5332 w 10000"/>
                <a:gd name="T51" fmla="*/ 1506 h 8000"/>
                <a:gd name="T52" fmla="*/ 5124 w 10000"/>
                <a:gd name="T53" fmla="*/ 1500 h 8000"/>
                <a:gd name="T54" fmla="*/ 4918 w 10000"/>
                <a:gd name="T55" fmla="*/ 1500 h 8000"/>
                <a:gd name="T56" fmla="*/ 4714 w 10000"/>
                <a:gd name="T57" fmla="*/ 1488 h 8000"/>
                <a:gd name="T58" fmla="*/ 4514 w 10000"/>
                <a:gd name="T59" fmla="*/ 1470 h 8000"/>
                <a:gd name="T60" fmla="*/ 4316 w 10000"/>
                <a:gd name="T61" fmla="*/ 1453 h 8000"/>
                <a:gd name="T62" fmla="*/ 4122 w 10000"/>
                <a:gd name="T63" fmla="*/ 1434 h 8000"/>
                <a:gd name="T64" fmla="*/ 3929 w 10000"/>
                <a:gd name="T65" fmla="*/ 1405 h 8000"/>
                <a:gd name="T66" fmla="*/ 3739 w 10000"/>
                <a:gd name="T67" fmla="*/ 1374 h 8000"/>
                <a:gd name="T68" fmla="*/ 3553 w 10000"/>
                <a:gd name="T69" fmla="*/ 1346 h 8000"/>
                <a:gd name="T70" fmla="*/ 3190 w 10000"/>
                <a:gd name="T71" fmla="*/ 1267 h 8000"/>
                <a:gd name="T72" fmla="*/ 2842 w 10000"/>
                <a:gd name="T73" fmla="*/ 1183 h 8000"/>
                <a:gd name="T74" fmla="*/ 2508 w 10000"/>
                <a:gd name="T75" fmla="*/ 1095 h 8000"/>
                <a:gd name="T76" fmla="*/ 2192 w 10000"/>
                <a:gd name="T77" fmla="*/ 998 h 8000"/>
                <a:gd name="T78" fmla="*/ 1890 w 10000"/>
                <a:gd name="T79" fmla="*/ 897 h 8000"/>
                <a:gd name="T80" fmla="*/ 1610 w 10000"/>
                <a:gd name="T81" fmla="*/ 788 h 8000"/>
                <a:gd name="T82" fmla="*/ 1347 w 10000"/>
                <a:gd name="T83" fmla="*/ 681 h 8000"/>
                <a:gd name="T84" fmla="*/ 1105 w 10000"/>
                <a:gd name="T85" fmla="*/ 574 h 8000"/>
                <a:gd name="T86" fmla="*/ 883 w 10000"/>
                <a:gd name="T87" fmla="*/ 473 h 8000"/>
                <a:gd name="T88" fmla="*/ 686 w 10000"/>
                <a:gd name="T89" fmla="*/ 377 h 8000"/>
                <a:gd name="T90" fmla="*/ 508 w 10000"/>
                <a:gd name="T91" fmla="*/ 286 h 8000"/>
                <a:gd name="T92" fmla="*/ 358 w 10000"/>
                <a:gd name="T93" fmla="*/ 210 h 8000"/>
                <a:gd name="T94" fmla="*/ 232 w 10000"/>
                <a:gd name="T95" fmla="*/ 138 h 8000"/>
                <a:gd name="T96" fmla="*/ 59 w 10000"/>
                <a:gd name="T97" fmla="*/ 35 h 8000"/>
                <a:gd name="T98" fmla="*/ 0 w 10000"/>
                <a:gd name="T99" fmla="*/ 0 h 8000"/>
                <a:gd name="T100" fmla="*/ 0 w 10000"/>
                <a:gd name="T101" fmla="*/ 0 h 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4553E17-3BA5-4F0A-A459-7946E40C23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8163D-7EC8-48B9-AC39-A2F406FE2C89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44F17074-EF97-4845-87A0-A8060D0E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F486-DE87-4F97-B82C-6914ED70D3C4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98F2B13B-7800-443A-871B-DF9B5368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E5505D54-74D1-4613-826D-8702AE93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4E86-1429-4F57-ABEC-43AC9054221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93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>
            <a:extLst>
              <a:ext uri="{FF2B5EF4-FFF2-40B4-BE49-F238E27FC236}">
                <a16:creationId xmlns:a16="http://schemas.microsoft.com/office/drawing/2014/main" id="{8E69F82A-E3C8-42FA-B0B1-D333C80C98A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794985-E845-4B1F-8676-72DB4CD4980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B4A4F5-10B3-4A35-B691-754064CC37AD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46E15B-D458-4B12-8129-F4D27D0A6D37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0E7757-F493-4E3A-AE7E-428974C6F9FE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89B221-6516-4B81-B141-1D1653ADD155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DBC7BF-35A0-4A32-9F73-C6A1D454838E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>
              <a:extLst>
                <a:ext uri="{FF2B5EF4-FFF2-40B4-BE49-F238E27FC236}">
                  <a16:creationId xmlns:a16="http://schemas.microsoft.com/office/drawing/2014/main" id="{262D6CA1-2317-457C-A3B8-3DC69064DE29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85 w 10000"/>
                <a:gd name="T1" fmla="*/ 2532 h 5291"/>
                <a:gd name="T2" fmla="*/ 9958 w 10000"/>
                <a:gd name="T3" fmla="*/ 5291 h 5291"/>
                <a:gd name="T4" fmla="*/ 10000 w 10000"/>
                <a:gd name="T5" fmla="*/ 0 h 5291"/>
                <a:gd name="T6" fmla="*/ 10000 w 10000"/>
                <a:gd name="T7" fmla="*/ 0 h 5291"/>
                <a:gd name="T8" fmla="*/ 9667 w 10000"/>
                <a:gd name="T9" fmla="*/ 204 h 5291"/>
                <a:gd name="T10" fmla="*/ 9334 w 10000"/>
                <a:gd name="T11" fmla="*/ 400 h 5291"/>
                <a:gd name="T12" fmla="*/ 9001 w 10000"/>
                <a:gd name="T13" fmla="*/ 590 h 5291"/>
                <a:gd name="T14" fmla="*/ 8667 w 10000"/>
                <a:gd name="T15" fmla="*/ 753 h 5291"/>
                <a:gd name="T16" fmla="*/ 8333 w 10000"/>
                <a:gd name="T17" fmla="*/ 917 h 5291"/>
                <a:gd name="T18" fmla="*/ 7999 w 10000"/>
                <a:gd name="T19" fmla="*/ 1071 h 5291"/>
                <a:gd name="T20" fmla="*/ 7669 w 10000"/>
                <a:gd name="T21" fmla="*/ 1202 h 5291"/>
                <a:gd name="T22" fmla="*/ 7333 w 10000"/>
                <a:gd name="T23" fmla="*/ 1325 h 5291"/>
                <a:gd name="T24" fmla="*/ 7000 w 10000"/>
                <a:gd name="T25" fmla="*/ 1440 h 5291"/>
                <a:gd name="T26" fmla="*/ 6673 w 10000"/>
                <a:gd name="T27" fmla="*/ 1538 h 5291"/>
                <a:gd name="T28" fmla="*/ 6340 w 10000"/>
                <a:gd name="T29" fmla="*/ 1636 h 5291"/>
                <a:gd name="T30" fmla="*/ 6013 w 10000"/>
                <a:gd name="T31" fmla="*/ 1719 h 5291"/>
                <a:gd name="T32" fmla="*/ 5686 w 10000"/>
                <a:gd name="T33" fmla="*/ 1784 h 5291"/>
                <a:gd name="T34" fmla="*/ 5359 w 10000"/>
                <a:gd name="T35" fmla="*/ 1850 h 5291"/>
                <a:gd name="T36" fmla="*/ 5036 w 10000"/>
                <a:gd name="T37" fmla="*/ 1906 h 5291"/>
                <a:gd name="T38" fmla="*/ 4717 w 10000"/>
                <a:gd name="T39" fmla="*/ 1948 h 5291"/>
                <a:gd name="T40" fmla="*/ 4396 w 10000"/>
                <a:gd name="T41" fmla="*/ 1980 h 5291"/>
                <a:gd name="T42" fmla="*/ 4079 w 10000"/>
                <a:gd name="T43" fmla="*/ 2013 h 5291"/>
                <a:gd name="T44" fmla="*/ 3766 w 10000"/>
                <a:gd name="T45" fmla="*/ 2029 h 5291"/>
                <a:gd name="T46" fmla="*/ 3454 w 10000"/>
                <a:gd name="T47" fmla="*/ 2046 h 5291"/>
                <a:gd name="T48" fmla="*/ 3145 w 10000"/>
                <a:gd name="T49" fmla="*/ 2053 h 5291"/>
                <a:gd name="T50" fmla="*/ 2839 w 10000"/>
                <a:gd name="T51" fmla="*/ 2046 h 5291"/>
                <a:gd name="T52" fmla="*/ 2537 w 10000"/>
                <a:gd name="T53" fmla="*/ 2046 h 5291"/>
                <a:gd name="T54" fmla="*/ 2238 w 10000"/>
                <a:gd name="T55" fmla="*/ 2029 h 5291"/>
                <a:gd name="T56" fmla="*/ 1943 w 10000"/>
                <a:gd name="T57" fmla="*/ 2004 h 5291"/>
                <a:gd name="T58" fmla="*/ 1653 w 10000"/>
                <a:gd name="T59" fmla="*/ 1980 h 5291"/>
                <a:gd name="T60" fmla="*/ 1368 w 10000"/>
                <a:gd name="T61" fmla="*/ 1955 h 5291"/>
                <a:gd name="T62" fmla="*/ 1085 w 10000"/>
                <a:gd name="T63" fmla="*/ 1915 h 5291"/>
                <a:gd name="T64" fmla="*/ 806 w 10000"/>
                <a:gd name="T65" fmla="*/ 1873 h 5291"/>
                <a:gd name="T66" fmla="*/ 533 w 10000"/>
                <a:gd name="T67" fmla="*/ 1833 h 5291"/>
                <a:gd name="T68" fmla="*/ 0 w 10000"/>
                <a:gd name="T69" fmla="*/ 1726 h 5291"/>
                <a:gd name="T70" fmla="*/ 85 w 10000"/>
                <a:gd name="T71" fmla="*/ 2532 h 5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5">
              <a:extLst>
                <a:ext uri="{FF2B5EF4-FFF2-40B4-BE49-F238E27FC236}">
                  <a16:creationId xmlns:a16="http://schemas.microsoft.com/office/drawing/2014/main" id="{4B37380C-4F3A-4758-8C35-522A0DC0707C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856 h 2856"/>
                <a:gd name="T4" fmla="*/ 7104 w 7104"/>
                <a:gd name="T5" fmla="*/ 2856 h 2856"/>
                <a:gd name="T6" fmla="*/ 7104 w 7104"/>
                <a:gd name="T7" fmla="*/ 1 h 2856"/>
                <a:gd name="T8" fmla="*/ 7104 w 7104"/>
                <a:gd name="T9" fmla="*/ 1 h 2856"/>
                <a:gd name="T10" fmla="*/ 6943 w 7104"/>
                <a:gd name="T11" fmla="*/ 26 h 2856"/>
                <a:gd name="T12" fmla="*/ 6782 w 7104"/>
                <a:gd name="T13" fmla="*/ 50 h 2856"/>
                <a:gd name="T14" fmla="*/ 6621 w 7104"/>
                <a:gd name="T15" fmla="*/ 73 h 2856"/>
                <a:gd name="T16" fmla="*/ 6459 w 7104"/>
                <a:gd name="T17" fmla="*/ 93 h 2856"/>
                <a:gd name="T18" fmla="*/ 6298 w 7104"/>
                <a:gd name="T19" fmla="*/ 113 h 2856"/>
                <a:gd name="T20" fmla="*/ 6136 w 7104"/>
                <a:gd name="T21" fmla="*/ 132 h 2856"/>
                <a:gd name="T22" fmla="*/ 5976 w 7104"/>
                <a:gd name="T23" fmla="*/ 148 h 2856"/>
                <a:gd name="T24" fmla="*/ 5814 w 7104"/>
                <a:gd name="T25" fmla="*/ 163 h 2856"/>
                <a:gd name="T26" fmla="*/ 5653 w 7104"/>
                <a:gd name="T27" fmla="*/ 177 h 2856"/>
                <a:gd name="T28" fmla="*/ 5494 w 7104"/>
                <a:gd name="T29" fmla="*/ 189 h 2856"/>
                <a:gd name="T30" fmla="*/ 5334 w 7104"/>
                <a:gd name="T31" fmla="*/ 201 h 2856"/>
                <a:gd name="T32" fmla="*/ 5175 w 7104"/>
                <a:gd name="T33" fmla="*/ 211 h 2856"/>
                <a:gd name="T34" fmla="*/ 5017 w 7104"/>
                <a:gd name="T35" fmla="*/ 219 h 2856"/>
                <a:gd name="T36" fmla="*/ 4859 w 7104"/>
                <a:gd name="T37" fmla="*/ 227 h 2856"/>
                <a:gd name="T38" fmla="*/ 4703 w 7104"/>
                <a:gd name="T39" fmla="*/ 234 h 2856"/>
                <a:gd name="T40" fmla="*/ 4548 w 7104"/>
                <a:gd name="T41" fmla="*/ 239 h 2856"/>
                <a:gd name="T42" fmla="*/ 4393 w 7104"/>
                <a:gd name="T43" fmla="*/ 243 h 2856"/>
                <a:gd name="T44" fmla="*/ 4240 w 7104"/>
                <a:gd name="T45" fmla="*/ 247 h 2856"/>
                <a:gd name="T46" fmla="*/ 4088 w 7104"/>
                <a:gd name="T47" fmla="*/ 249 h 2856"/>
                <a:gd name="T48" fmla="*/ 3937 w 7104"/>
                <a:gd name="T49" fmla="*/ 251 h 2856"/>
                <a:gd name="T50" fmla="*/ 3788 w 7104"/>
                <a:gd name="T51" fmla="*/ 252 h 2856"/>
                <a:gd name="T52" fmla="*/ 3640 w 7104"/>
                <a:gd name="T53" fmla="*/ 251 h 2856"/>
                <a:gd name="T54" fmla="*/ 3494 w 7104"/>
                <a:gd name="T55" fmla="*/ 251 h 2856"/>
                <a:gd name="T56" fmla="*/ 3349 w 7104"/>
                <a:gd name="T57" fmla="*/ 249 h 2856"/>
                <a:gd name="T58" fmla="*/ 3207 w 7104"/>
                <a:gd name="T59" fmla="*/ 246 h 2856"/>
                <a:gd name="T60" fmla="*/ 3066 w 7104"/>
                <a:gd name="T61" fmla="*/ 243 h 2856"/>
                <a:gd name="T62" fmla="*/ 2928 w 7104"/>
                <a:gd name="T63" fmla="*/ 240 h 2856"/>
                <a:gd name="T64" fmla="*/ 2791 w 7104"/>
                <a:gd name="T65" fmla="*/ 235 h 2856"/>
                <a:gd name="T66" fmla="*/ 2656 w 7104"/>
                <a:gd name="T67" fmla="*/ 230 h 2856"/>
                <a:gd name="T68" fmla="*/ 2524 w 7104"/>
                <a:gd name="T69" fmla="*/ 225 h 2856"/>
                <a:gd name="T70" fmla="*/ 2266 w 7104"/>
                <a:gd name="T71" fmla="*/ 212 h 2856"/>
                <a:gd name="T72" fmla="*/ 2019 w 7104"/>
                <a:gd name="T73" fmla="*/ 198 h 2856"/>
                <a:gd name="T74" fmla="*/ 1782 w 7104"/>
                <a:gd name="T75" fmla="*/ 183 h 2856"/>
                <a:gd name="T76" fmla="*/ 1557 w 7104"/>
                <a:gd name="T77" fmla="*/ 167 h 2856"/>
                <a:gd name="T78" fmla="*/ 1343 w 7104"/>
                <a:gd name="T79" fmla="*/ 150 h 2856"/>
                <a:gd name="T80" fmla="*/ 1144 w 7104"/>
                <a:gd name="T81" fmla="*/ 132 h 2856"/>
                <a:gd name="T82" fmla="*/ 957 w 7104"/>
                <a:gd name="T83" fmla="*/ 114 h 2856"/>
                <a:gd name="T84" fmla="*/ 785 w 7104"/>
                <a:gd name="T85" fmla="*/ 96 h 2856"/>
                <a:gd name="T86" fmla="*/ 627 w 7104"/>
                <a:gd name="T87" fmla="*/ 79 h 2856"/>
                <a:gd name="T88" fmla="*/ 487 w 7104"/>
                <a:gd name="T89" fmla="*/ 63 h 2856"/>
                <a:gd name="T90" fmla="*/ 361 w 7104"/>
                <a:gd name="T91" fmla="*/ 48 h 2856"/>
                <a:gd name="T92" fmla="*/ 254 w 7104"/>
                <a:gd name="T93" fmla="*/ 35 h 2856"/>
                <a:gd name="T94" fmla="*/ 165 w 7104"/>
                <a:gd name="T95" fmla="*/ 23 h 2856"/>
                <a:gd name="T96" fmla="*/ 42 w 7104"/>
                <a:gd name="T97" fmla="*/ 6 h 2856"/>
                <a:gd name="T98" fmla="*/ 0 w 7104"/>
                <a:gd name="T99" fmla="*/ 0 h 2856"/>
                <a:gd name="T100" fmla="*/ 0 w 7104"/>
                <a:gd name="T101" fmla="*/ 0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5">
              <a:extLst>
                <a:ext uri="{FF2B5EF4-FFF2-40B4-BE49-F238E27FC236}">
                  <a16:creationId xmlns:a16="http://schemas.microsoft.com/office/drawing/2014/main" id="{D4253B39-7D1A-41FC-B002-08121290277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8638 h 8638"/>
                <a:gd name="T4" fmla="*/ 15356 w 15356"/>
                <a:gd name="T5" fmla="*/ 8638 h 8638"/>
                <a:gd name="T6" fmla="*/ 15356 w 15356"/>
                <a:gd name="T7" fmla="*/ 0 h 8638"/>
                <a:gd name="T8" fmla="*/ 0 w 15356"/>
                <a:gd name="T9" fmla="*/ 0 h 8638"/>
                <a:gd name="T10" fmla="*/ 14748 w 15356"/>
                <a:gd name="T11" fmla="*/ 8038 h 8638"/>
                <a:gd name="T12" fmla="*/ 600 w 15356"/>
                <a:gd name="T13" fmla="*/ 8038 h 8638"/>
                <a:gd name="T14" fmla="*/ 600 w 15356"/>
                <a:gd name="T15" fmla="*/ 592 h 8638"/>
                <a:gd name="T16" fmla="*/ 14748 w 15356"/>
                <a:gd name="T17" fmla="*/ 592 h 8638"/>
                <a:gd name="T18" fmla="*/ 14748 w 15356"/>
                <a:gd name="T19" fmla="*/ 8038 h 8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9A6F134B-56C2-4BEB-8744-FDC3B5AC4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81408B3-669B-4099-B937-FA80C4416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84ABC-FE33-44BF-AE7E-5492C3C53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53713" y="6391275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i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CDE222D-4665-43CF-89FB-E85211F255C6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52D9C-F9A8-472D-9663-AAA584A8D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F819DB-9587-4240-B7AC-0E20995FAC20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E91-D5F9-42A7-BA8A-2D1A7C8E0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9D2EA24-5FE1-4969-9558-3451CC81B3F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48" r:id="rId2"/>
    <p:sldLayoutId id="2147483762" r:id="rId3"/>
    <p:sldLayoutId id="2147483749" r:id="rId4"/>
    <p:sldLayoutId id="2147483750" r:id="rId5"/>
    <p:sldLayoutId id="2147483751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>
            <a:extLst>
              <a:ext uri="{FF2B5EF4-FFF2-40B4-BE49-F238E27FC236}">
                <a16:creationId xmlns:a16="http://schemas.microsoft.com/office/drawing/2014/main" id="{8A88398F-1714-4624-914A-C41711C59F4A}"/>
              </a:ext>
            </a:extLst>
          </p:cNvPr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777EF27-501E-461A-9896-D21E46335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498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14" name="Rezervirano mjesto datuma 13">
            <a:extLst>
              <a:ext uri="{FF2B5EF4-FFF2-40B4-BE49-F238E27FC236}">
                <a16:creationId xmlns:a16="http://schemas.microsoft.com/office/drawing/2014/main" id="{1D06B483-C813-4727-8502-4ED8F5B6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2088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91DCDAE-8ABC-4381-B4B0-74F63D84049A}" type="datetimeFigureOut">
              <a:rPr lang="sr-Latn-CS"/>
              <a:pPr>
                <a:defRPr/>
              </a:pPr>
              <a:t>2.2.2021.</a:t>
            </a:fld>
            <a:endParaRPr lang="hr-HR"/>
          </a:p>
        </p:txBody>
      </p:sp>
      <p:sp>
        <p:nvSpPr>
          <p:cNvPr id="23" name="Rezervirano mjesto broja slajda 22">
            <a:extLst>
              <a:ext uri="{FF2B5EF4-FFF2-40B4-BE49-F238E27FC236}">
                <a16:creationId xmlns:a16="http://schemas.microsoft.com/office/drawing/2014/main" id="{07EA2F85-F2BB-431A-A7E8-A77EB5235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15100"/>
            <a:ext cx="61753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DCD4C0"/>
                </a:solidFill>
                <a:latin typeface="+mn-lt"/>
              </a:defRPr>
            </a:lvl1pPr>
          </a:lstStyle>
          <a:p>
            <a:pPr>
              <a:defRPr/>
            </a:pPr>
            <a:fld id="{5EF37F92-AD74-4BDC-AF0F-9560C09D0491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  <p:sp>
        <p:nvSpPr>
          <p:cNvPr id="22" name="Rezervirano mjesto naslova 21">
            <a:extLst>
              <a:ext uri="{FF2B5EF4-FFF2-40B4-BE49-F238E27FC236}">
                <a16:creationId xmlns:a16="http://schemas.microsoft.com/office/drawing/2014/main" id="{977B54BD-0392-481D-9CC6-0D83366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7" name="Rezervirano mjesto teksta 12">
            <a:extLst>
              <a:ext uri="{FF2B5EF4-FFF2-40B4-BE49-F238E27FC236}">
                <a16:creationId xmlns:a16="http://schemas.microsoft.com/office/drawing/2014/main" id="{6F9F17FB-B5AD-4D72-A069-F723230629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Kliknite da biste uredili stilove teksta matrice</a:t>
            </a:r>
          </a:p>
          <a:p>
            <a:pPr lvl="1"/>
            <a:r>
              <a:rPr lang="hr-HR" altLang="en-US"/>
              <a:t>Druga razina</a:t>
            </a:r>
          </a:p>
          <a:p>
            <a:pPr lvl="2"/>
            <a:r>
              <a:rPr lang="hr-HR" altLang="en-US"/>
              <a:t>Treća razina</a:t>
            </a:r>
          </a:p>
          <a:p>
            <a:pPr lvl="3"/>
            <a:r>
              <a:rPr lang="hr-HR" altLang="en-US"/>
              <a:t>Četvrta razina</a:t>
            </a:r>
          </a:p>
          <a:p>
            <a:pPr lvl="4"/>
            <a:r>
              <a:rPr lang="hr-HR" altLang="en-US"/>
              <a:t>Peta razina</a:t>
            </a:r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52" r:id="rId7"/>
    <p:sldLayoutId id="2147483780" r:id="rId8"/>
    <p:sldLayoutId id="2147483781" r:id="rId9"/>
    <p:sldLayoutId id="2147483753" r:id="rId10"/>
    <p:sldLayoutId id="2147483754" r:id="rId11"/>
    <p:sldLayoutId id="2147483782" r:id="rId12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F2DCAA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F2DCAA"/>
          </a:solidFill>
          <a:latin typeface="Rockwell" panose="02060603020205020403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83" r:id="rId4"/>
    <p:sldLayoutId id="2147483758" r:id="rId5"/>
    <p:sldLayoutId id="2147483784" r:id="rId6"/>
    <p:sldLayoutId id="2147483785" r:id="rId7"/>
    <p:sldLayoutId id="2147483786" r:id="rId8"/>
    <p:sldLayoutId id="2147483787" r:id="rId9"/>
    <p:sldLayoutId id="2147483759" r:id="rId10"/>
    <p:sldLayoutId id="2147483788" r:id="rId11"/>
    <p:sldLayoutId id="2147483789" r:id="rId12"/>
    <p:sldLayoutId id="2147483790" r:id="rId13"/>
    <p:sldLayoutId id="214748376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Arial Unicode MS"/>
          <a:cs typeface="Arial Unicode M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DD0E00-2138-407A-885B-9154AB087C9C}"/>
              </a:ext>
            </a:extLst>
          </p:cNvPr>
          <p:cNvSpPr/>
          <p:nvPr/>
        </p:nvSpPr>
        <p:spPr>
          <a:xfrm>
            <a:off x="4583112" y="-315913"/>
            <a:ext cx="4537223" cy="135731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solidFill>
                  <a:srgbClr val="C00000"/>
                </a:solidFill>
              </a:rPr>
              <a:t> BILJKE-PLANTS</a:t>
            </a:r>
          </a:p>
        </p:txBody>
      </p:sp>
      <p:pic>
        <p:nvPicPr>
          <p:cNvPr id="31747" name="Picture 6" descr="Биљке — Википедија">
            <a:extLst>
              <a:ext uri="{FF2B5EF4-FFF2-40B4-BE49-F238E27FC236}">
                <a16:creationId xmlns:a16="http://schemas.microsoft.com/office/drawing/2014/main" id="{696C6E98-390B-4AE4-BCA2-F9FA66AC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993157"/>
            <a:ext cx="6847340" cy="554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82126A7-65C6-49C7-8C45-B94BAF656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76971"/>
              </p:ext>
            </p:extLst>
          </p:nvPr>
        </p:nvGraphicFramePr>
        <p:xfrm>
          <a:off x="9696400" y="1753772"/>
          <a:ext cx="2376264" cy="2467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79409722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75324171"/>
                    </a:ext>
                  </a:extLst>
                </a:gridCol>
              </a:tblGrid>
              <a:tr h="2467316">
                <a:tc>
                  <a:txBody>
                    <a:bodyPr/>
                    <a:lstStyle/>
                    <a:p>
                      <a:r>
                        <a:rPr lang="en-US" dirty="0" err="1"/>
                        <a:t>cvet</a:t>
                      </a:r>
                      <a:endParaRPr lang="en-US" dirty="0"/>
                    </a:p>
                    <a:p>
                      <a:r>
                        <a:rPr lang="en-US" dirty="0" err="1"/>
                        <a:t>malina</a:t>
                      </a:r>
                      <a:endParaRPr lang="en-US" dirty="0"/>
                    </a:p>
                    <a:p>
                      <a:r>
                        <a:rPr lang="en-US" dirty="0" err="1"/>
                        <a:t>drvo</a:t>
                      </a:r>
                      <a:endParaRPr lang="en-US" dirty="0"/>
                    </a:p>
                    <a:p>
                      <a:r>
                        <a:rPr lang="en-US" dirty="0" err="1"/>
                        <a:t>trava</a:t>
                      </a:r>
                      <a:endParaRPr lang="en-US" dirty="0"/>
                    </a:p>
                    <a:p>
                      <a:r>
                        <a:rPr lang="en-US" dirty="0" err="1"/>
                        <a:t>ruža</a:t>
                      </a:r>
                      <a:endParaRPr lang="en-US" dirty="0"/>
                    </a:p>
                    <a:p>
                      <a:r>
                        <a:rPr lang="en-US" dirty="0" err="1"/>
                        <a:t>bor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flower raspberry wood grass </a:t>
                      </a:r>
                      <a:endParaRPr lang="sr-Latn-RS" dirty="0"/>
                    </a:p>
                    <a:p>
                      <a:r>
                        <a:rPr lang="en-US" dirty="0"/>
                        <a:t>rose </a:t>
                      </a:r>
                      <a:endParaRPr lang="sr-Latn-RS" dirty="0"/>
                    </a:p>
                    <a:p>
                      <a:r>
                        <a:rPr lang="en-US" dirty="0"/>
                        <a:t>Pine tree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1538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9">
            <a:extLst>
              <a:ext uri="{FF2B5EF4-FFF2-40B4-BE49-F238E27FC236}">
                <a16:creationId xmlns:a16="http://schemas.microsoft.com/office/drawing/2014/main" id="{E0FDD173-6C94-435F-A158-B20A608D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88913"/>
            <a:ext cx="2881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>
                <a:solidFill>
                  <a:srgbClr val="000000"/>
                </a:solidFill>
              </a:rPr>
              <a:t>ŽIVOTINJE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sp>
        <p:nvSpPr>
          <p:cNvPr id="49155" name="TextBox 4">
            <a:extLst>
              <a:ext uri="{FF2B5EF4-FFF2-40B4-BE49-F238E27FC236}">
                <a16:creationId xmlns:a16="http://schemas.microsoft.com/office/drawing/2014/main" id="{063587AB-E13A-4CA6-876D-2C9A00ED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625689"/>
            <a:ext cx="6768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ŠTA JE POTREBNO ZA RAST ŽIVOTINJA?</a:t>
            </a:r>
            <a:endParaRPr lang="en-US" alt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562F2C6-DCAD-43CA-A109-AC461B9B46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137232"/>
              </p:ext>
            </p:extLst>
          </p:nvPr>
        </p:nvGraphicFramePr>
        <p:xfrm>
          <a:off x="6168008" y="1583069"/>
          <a:ext cx="5329361" cy="3909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57" name="TextBox 6">
            <a:extLst>
              <a:ext uri="{FF2B5EF4-FFF2-40B4-BE49-F238E27FC236}">
                <a16:creationId xmlns:a16="http://schemas.microsoft.com/office/drawing/2014/main" id="{A754C688-9EF3-45E4-907C-8A21A813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190045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/>
              <a:t>1</a:t>
            </a:r>
            <a:endParaRPr lang="en-US" altLang="en-US" dirty="0"/>
          </a:p>
        </p:txBody>
      </p:sp>
      <p:sp>
        <p:nvSpPr>
          <p:cNvPr id="49158" name="TextBox 13">
            <a:extLst>
              <a:ext uri="{FF2B5EF4-FFF2-40B4-BE49-F238E27FC236}">
                <a16:creationId xmlns:a16="http://schemas.microsoft.com/office/drawing/2014/main" id="{289ED9CF-2D8E-480E-A74D-08CCE1B7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2639348"/>
            <a:ext cx="528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>
                <a:solidFill>
                  <a:srgbClr val="000000"/>
                </a:solidFill>
              </a:rPr>
              <a:t>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59" name="TextBox 16">
            <a:extLst>
              <a:ext uri="{FF2B5EF4-FFF2-40B4-BE49-F238E27FC236}">
                <a16:creationId xmlns:a16="http://schemas.microsoft.com/office/drawing/2014/main" id="{45D4486D-9995-46CA-BDFF-52347AF92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3353666"/>
            <a:ext cx="38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>
                <a:solidFill>
                  <a:srgbClr val="000000"/>
                </a:solidFill>
              </a:rPr>
              <a:t>3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9160" name="TextBox 17">
            <a:extLst>
              <a:ext uri="{FF2B5EF4-FFF2-40B4-BE49-F238E27FC236}">
                <a16:creationId xmlns:a16="http://schemas.microsoft.com/office/drawing/2014/main" id="{500FC3E8-9C5D-4AFC-B218-E35151F96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4065514"/>
            <a:ext cx="744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>
                <a:solidFill>
                  <a:srgbClr val="000000"/>
                </a:solidFill>
              </a:rPr>
              <a:t>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61" name="TextBox 19">
            <a:extLst>
              <a:ext uri="{FF2B5EF4-FFF2-40B4-BE49-F238E27FC236}">
                <a16:creationId xmlns:a16="http://schemas.microsoft.com/office/drawing/2014/main" id="{4967C299-B8C9-4E66-8A58-DD823587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543" y="4867974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dirty="0">
                <a:solidFill>
                  <a:srgbClr val="000000"/>
                </a:solidFill>
              </a:rPr>
              <a:t>5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DB28D-E5F6-4277-A13F-E2D1B941074F}"/>
              </a:ext>
            </a:extLst>
          </p:cNvPr>
          <p:cNvSpPr txBox="1"/>
          <p:nvPr/>
        </p:nvSpPr>
        <p:spPr>
          <a:xfrm>
            <a:off x="4872038" y="844405"/>
            <a:ext cx="53293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1" dirty="0"/>
            </a:br>
            <a:r>
              <a:rPr lang="en-US" sz="2400" b="1" i="0" dirty="0">
                <a:solidFill>
                  <a:srgbClr val="202124"/>
                </a:solidFill>
                <a:effectLst/>
                <a:latin typeface="Google Sans"/>
              </a:rPr>
              <a:t>What is needed for animal growth?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52603-8619-434A-A4AD-62E506F90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55" y="1340768"/>
            <a:ext cx="1353145" cy="453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98E38-9265-4E5D-A316-267681A9A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86" y="2824291"/>
            <a:ext cx="2084990" cy="12730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9">
            <a:extLst>
              <a:ext uri="{FF2B5EF4-FFF2-40B4-BE49-F238E27FC236}">
                <a16:creationId xmlns:a16="http://schemas.microsoft.com/office/drawing/2014/main" id="{C9721294-B98A-48FA-A13A-478484BE5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634" y="190704"/>
            <a:ext cx="4321175" cy="5857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   DIVLJE ŽIVOTINJE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51203" name="TextBox 10">
            <a:extLst>
              <a:ext uri="{FF2B5EF4-FFF2-40B4-BE49-F238E27FC236}">
                <a16:creationId xmlns:a16="http://schemas.microsoft.com/office/drawing/2014/main" id="{04633647-EA8D-41A6-8631-BEFB14B1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975" y="743154"/>
            <a:ext cx="4103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slobodno žive u prirodi</a:t>
            </a:r>
            <a:endParaRPr lang="en-US" altLang="en-US" sz="24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0A3C5A8-498F-4C76-9D6A-028E721A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89138"/>
            <a:ext cx="21971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F31CE5-8F49-41F9-B7E6-FEC2488B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884363"/>
            <a:ext cx="26225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 descr="Mnoge životinje postale &quot;noćne ptice&quot; jer izbegavaju ljude | Novosti.RS">
            <a:extLst>
              <a:ext uri="{FF2B5EF4-FFF2-40B4-BE49-F238E27FC236}">
                <a16:creationId xmlns:a16="http://schemas.microsoft.com/office/drawing/2014/main" id="{C7024DBC-4B6E-43CE-ACD7-0B003C24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1989138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 descr="Divlje životinje - ŽIVOTINJE (domaće i divlje)">
            <a:extLst>
              <a:ext uri="{FF2B5EF4-FFF2-40B4-BE49-F238E27FC236}">
                <a16:creationId xmlns:a16="http://schemas.microsoft.com/office/drawing/2014/main" id="{9211282E-E012-4D05-AECC-F21E32B0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941763"/>
            <a:ext cx="3038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6" descr="Divlje životinje - Mali Genijalci">
            <a:extLst>
              <a:ext uri="{FF2B5EF4-FFF2-40B4-BE49-F238E27FC236}">
                <a16:creationId xmlns:a16="http://schemas.microsoft.com/office/drawing/2014/main" id="{C3022441-87A7-4359-8085-335769D2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8" y="3948113"/>
            <a:ext cx="25098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8" descr="Portugal zabranjuje divlje životinje u cirkusu">
            <a:extLst>
              <a:ext uri="{FF2B5EF4-FFF2-40B4-BE49-F238E27FC236}">
                <a16:creationId xmlns:a16="http://schemas.microsoft.com/office/drawing/2014/main" id="{1F9B0C4D-A506-42E2-9D9D-8360010A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797425"/>
            <a:ext cx="25098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2E7F3-9AC6-41D8-9AF1-973A46E10EC3}"/>
              </a:ext>
            </a:extLst>
          </p:cNvPr>
          <p:cNvSpPr txBox="1"/>
          <p:nvPr/>
        </p:nvSpPr>
        <p:spPr>
          <a:xfrm>
            <a:off x="5879976" y="1256720"/>
            <a:ext cx="547978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2400" dirty="0">
                <a:solidFill>
                  <a:srgbClr val="202124"/>
                </a:solidFill>
                <a:latin typeface="Google Sans"/>
              </a:rPr>
              <a:t>  </a:t>
            </a:r>
            <a:r>
              <a:rPr lang="en-US" sz="2400" dirty="0">
                <a:solidFill>
                  <a:srgbClr val="202124"/>
                </a:solidFill>
                <a:latin typeface="Google Sans"/>
              </a:rPr>
              <a:t>WILD</a:t>
            </a:r>
            <a:r>
              <a:rPr lang="sr-Latn-RS" sz="2400" dirty="0">
                <a:solidFill>
                  <a:srgbClr val="202124"/>
                </a:solidFill>
                <a:latin typeface="Google Sans"/>
              </a:rPr>
              <a:t> animals l</a:t>
            </a:r>
            <a:r>
              <a:rPr lang="en-US" sz="2400" b="0" i="0" dirty="0" err="1">
                <a:solidFill>
                  <a:srgbClr val="202124"/>
                </a:solidFill>
                <a:effectLst/>
                <a:latin typeface="Google Sans"/>
              </a:rPr>
              <a:t>ive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 freely in nature</a:t>
            </a:r>
            <a:r>
              <a:rPr lang="sr-Latn-RS" sz="2400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26034-CA2D-43A1-BE4E-7C36DD94C59C}"/>
              </a:ext>
            </a:extLst>
          </p:cNvPr>
          <p:cNvSpPr txBox="1"/>
          <p:nvPr/>
        </p:nvSpPr>
        <p:spPr>
          <a:xfrm>
            <a:off x="2309465" y="1795800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LION</a:t>
            </a:r>
          </a:p>
          <a:p>
            <a:r>
              <a:rPr lang="en-US" dirty="0"/>
              <a:t>FOX</a:t>
            </a:r>
          </a:p>
          <a:p>
            <a:r>
              <a:rPr lang="en-US" dirty="0"/>
              <a:t>KANGAROO</a:t>
            </a:r>
          </a:p>
          <a:p>
            <a:r>
              <a:rPr lang="en-US" dirty="0"/>
              <a:t>BEAR</a:t>
            </a:r>
          </a:p>
          <a:p>
            <a:r>
              <a:rPr lang="en-US" dirty="0"/>
              <a:t>ZEBRA</a:t>
            </a:r>
          </a:p>
          <a:p>
            <a:r>
              <a:rPr lang="en-US" dirty="0"/>
              <a:t>ELEPHANT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>
            <a:extLst>
              <a:ext uri="{FF2B5EF4-FFF2-40B4-BE49-F238E27FC236}">
                <a16:creationId xmlns:a16="http://schemas.microsoft.com/office/drawing/2014/main" id="{2EC94982-9DBE-43B8-996B-B98BA9F3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54767"/>
            <a:ext cx="4321175" cy="5857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DOMAĆE ŽIVOTINJE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sp>
        <p:nvSpPr>
          <p:cNvPr id="53251" name="TextBox 5">
            <a:extLst>
              <a:ext uri="{FF2B5EF4-FFF2-40B4-BE49-F238E27FC236}">
                <a16:creationId xmlns:a16="http://schemas.microsoft.com/office/drawing/2014/main" id="{353E3C76-AA9C-4B71-88C1-F7CC89392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561973"/>
            <a:ext cx="7560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čovjek u svom domaćinstvu uzgaja i brine se o njima</a:t>
            </a:r>
            <a:endParaRPr lang="en-US" altLang="en-US" sz="2400" dirty="0"/>
          </a:p>
        </p:txBody>
      </p:sp>
      <p:pic>
        <p:nvPicPr>
          <p:cNvPr id="7" name="Picture 13" descr="konj">
            <a:extLst>
              <a:ext uri="{FF2B5EF4-FFF2-40B4-BE49-F238E27FC236}">
                <a16:creationId xmlns:a16="http://schemas.microsoft.com/office/drawing/2014/main" id="{6B9A3FC7-45A6-4DAA-B4CF-2E9B8A17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268413"/>
            <a:ext cx="212248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>
            <a:extLst>
              <a:ext uri="{FF2B5EF4-FFF2-40B4-BE49-F238E27FC236}">
                <a16:creationId xmlns:a16="http://schemas.microsoft.com/office/drawing/2014/main" id="{3344C166-D64C-4F23-B490-BDB8D1DF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276350"/>
            <a:ext cx="24574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patka">
            <a:extLst>
              <a:ext uri="{FF2B5EF4-FFF2-40B4-BE49-F238E27FC236}">
                <a16:creationId xmlns:a16="http://schemas.microsoft.com/office/drawing/2014/main" id="{A8A88BCA-5067-4959-87F6-A441E73A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260725"/>
            <a:ext cx="24368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magarac">
            <a:extLst>
              <a:ext uri="{FF2B5EF4-FFF2-40B4-BE49-F238E27FC236}">
                <a16:creationId xmlns:a16="http://schemas.microsoft.com/office/drawing/2014/main" id="{B68389B9-BA9E-4D26-8DAB-7C3BB2C3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1365250"/>
            <a:ext cx="15970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 descr="Neke domaće životinje - Životinje">
            <a:extLst>
              <a:ext uri="{FF2B5EF4-FFF2-40B4-BE49-F238E27FC236}">
                <a16:creationId xmlns:a16="http://schemas.microsoft.com/office/drawing/2014/main" id="{DF3622D5-E3B4-48A8-9042-058FE700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548063"/>
            <a:ext cx="30718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4" descr="SIGURNO NISTE ZNALI: Na ovim opštinama u Beogradu možete da držite domaće  životinje | Novosti.RS">
            <a:extLst>
              <a:ext uri="{FF2B5EF4-FFF2-40B4-BE49-F238E27FC236}">
                <a16:creationId xmlns:a16="http://schemas.microsoft.com/office/drawing/2014/main" id="{49E877DA-0EBB-4D3F-BB67-4BAB2C57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5026025"/>
            <a:ext cx="29210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6" descr="Domaće životinje :krave, ovce, konji, psi... | AgroKorpa.rs">
            <a:extLst>
              <a:ext uri="{FF2B5EF4-FFF2-40B4-BE49-F238E27FC236}">
                <a16:creationId xmlns:a16="http://schemas.microsoft.com/office/drawing/2014/main" id="{57C43E38-8952-4FA5-A67D-9BE07D76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5445125"/>
            <a:ext cx="231616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42C8DC-88B1-4D1C-A329-6501DCED3745}"/>
              </a:ext>
            </a:extLst>
          </p:cNvPr>
          <p:cNvSpPr txBox="1"/>
          <p:nvPr/>
        </p:nvSpPr>
        <p:spPr>
          <a:xfrm>
            <a:off x="5890067" y="887434"/>
            <a:ext cx="4227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Google Sans"/>
              </a:rPr>
              <a:t>P</a:t>
            </a:r>
            <a:r>
              <a:rPr lang="en-US" sz="2000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eople</a:t>
            </a:r>
            <a:r>
              <a:rPr lang="en-US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 take care of domestic animals.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FADBB-F3B2-430B-9F33-9E01F9E6B079}"/>
              </a:ext>
            </a:extLst>
          </p:cNvPr>
          <p:cNvSpPr txBox="1"/>
          <p:nvPr/>
        </p:nvSpPr>
        <p:spPr>
          <a:xfrm>
            <a:off x="2711624" y="1365250"/>
            <a:ext cx="1597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HORSE</a:t>
            </a:r>
          </a:p>
          <a:p>
            <a:r>
              <a:rPr lang="en-US" dirty="0"/>
              <a:t>COW</a:t>
            </a:r>
          </a:p>
          <a:p>
            <a:r>
              <a:rPr lang="en-US" dirty="0"/>
              <a:t>DONKEY</a:t>
            </a:r>
          </a:p>
          <a:p>
            <a:r>
              <a:rPr lang="en-US" dirty="0"/>
              <a:t>DUCK</a:t>
            </a:r>
          </a:p>
          <a:p>
            <a:r>
              <a:rPr lang="en-US" dirty="0"/>
              <a:t>SHEEP</a:t>
            </a:r>
          </a:p>
          <a:p>
            <a:r>
              <a:rPr lang="en-US" dirty="0"/>
              <a:t>CHICKEN</a:t>
            </a:r>
          </a:p>
          <a:p>
            <a:r>
              <a:rPr lang="en-US" dirty="0"/>
              <a:t>PIG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9">
            <a:extLst>
              <a:ext uri="{FF2B5EF4-FFF2-40B4-BE49-F238E27FC236}">
                <a16:creationId xmlns:a16="http://schemas.microsoft.com/office/drawing/2014/main" id="{7471AF99-D6D6-484B-9DCB-D280464CE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14325"/>
            <a:ext cx="4319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>
                <a:solidFill>
                  <a:srgbClr val="000000"/>
                </a:solidFill>
              </a:rPr>
              <a:t>KUĆNI LJUBIMCI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sp>
        <p:nvSpPr>
          <p:cNvPr id="55299" name="TextBox 5">
            <a:extLst>
              <a:ext uri="{FF2B5EF4-FFF2-40B4-BE49-F238E27FC236}">
                <a16:creationId xmlns:a16="http://schemas.microsoft.com/office/drawing/2014/main" id="{A1EAF82B-DB3E-4F62-BE1E-3347F8B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836613"/>
            <a:ext cx="6094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hr-HR" alt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žive u čovek</a:t>
            </a:r>
            <a:r>
              <a:rPr lang="en-US" altLang="en-US" sz="36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ov</a:t>
            </a:r>
            <a:r>
              <a:rPr lang="hr-HR" alt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om domu</a:t>
            </a:r>
            <a:endParaRPr lang="en-US" altLang="en-US" dirty="0"/>
          </a:p>
        </p:txBody>
      </p:sp>
      <p:pic>
        <p:nvPicPr>
          <p:cNvPr id="55300" name="Picture 4" descr="Kućni ljubimci | Akva svet">
            <a:extLst>
              <a:ext uri="{FF2B5EF4-FFF2-40B4-BE49-F238E27FC236}">
                <a16:creationId xmlns:a16="http://schemas.microsoft.com/office/drawing/2014/main" id="{13FAC6F9-E156-4FBD-B418-A076F611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319338"/>
            <a:ext cx="60642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Bio(b)logija: Neobični kućni ljubimci - WANNABE MAGAZINE">
            <a:extLst>
              <a:ext uri="{FF2B5EF4-FFF2-40B4-BE49-F238E27FC236}">
                <a16:creationId xmlns:a16="http://schemas.microsoft.com/office/drawing/2014/main" id="{8A0CCE0D-2013-43A0-A0ED-945DD252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2319338"/>
            <a:ext cx="22733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Veterinari tvrde - kornjače nisu ljubimci za decu - Bebac.com">
            <a:extLst>
              <a:ext uri="{FF2B5EF4-FFF2-40B4-BE49-F238E27FC236}">
                <a16:creationId xmlns:a16="http://schemas.microsoft.com/office/drawing/2014/main" id="{065BAB16-C3E9-434C-BE87-CF682552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981450"/>
            <a:ext cx="3059112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50282-6732-46A1-81AC-2362CC93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520" y="1651948"/>
            <a:ext cx="3736800" cy="3436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  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Pets live in a man's home.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9" name="Rectangle 5">
            <a:extLst>
              <a:ext uri="{FF2B5EF4-FFF2-40B4-BE49-F238E27FC236}">
                <a16:creationId xmlns:a16="http://schemas.microsoft.com/office/drawing/2014/main" id="{509BFEDA-E12A-4093-9EEF-E35B5B2C5AA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05375" y="908050"/>
            <a:ext cx="4038600" cy="5327650"/>
          </a:xfrm>
        </p:spPr>
        <p:txBody>
          <a:bodyPr/>
          <a:lstStyle/>
          <a:p>
            <a:pPr algn="ctr" eaLnBrk="1" hangingPunct="1">
              <a:defRPr/>
            </a:pPr>
            <a:r>
              <a:rPr lang="hr-HR" altLang="en-US" sz="2000" dirty="0">
                <a:latin typeface="Comic Sans MS" panose="030F0702030302020204" pitchFamily="66" charset="0"/>
              </a:rPr>
              <a:t>Neke se životinje hrane biljkama – nazivamo ih </a:t>
            </a:r>
            <a:r>
              <a:rPr lang="hr-HR" altLang="en-US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biljojedi</a:t>
            </a:r>
            <a:r>
              <a:rPr lang="hr-HR" altLang="en-US" sz="2000" dirty="0">
                <a:latin typeface="Comic Sans MS" panose="030F0702030302020204" pitchFamily="66" charset="0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veverica-squirel</a:t>
            </a: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srna-deer</a:t>
            </a: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koza-goat</a:t>
            </a: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krava-cow</a:t>
            </a: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ovca-sheep</a:t>
            </a:r>
          </a:p>
          <a:p>
            <a:pPr eaLnBrk="1" hangingPunct="1">
              <a:buFontTx/>
              <a:buNone/>
              <a:defRPr/>
            </a:pPr>
            <a:r>
              <a:rPr lang="hr-HR" altLang="en-US" dirty="0">
                <a:latin typeface="Comic Sans MS" panose="030F0702030302020204" pitchFamily="66" charset="0"/>
              </a:rPr>
              <a:t>* zec-rabbit</a:t>
            </a:r>
          </a:p>
        </p:txBody>
      </p:sp>
      <p:pic>
        <p:nvPicPr>
          <p:cNvPr id="251912" name="Picture 8" descr="vjeverica 1">
            <a:extLst>
              <a:ext uri="{FF2B5EF4-FFF2-40B4-BE49-F238E27FC236}">
                <a16:creationId xmlns:a16="http://schemas.microsoft.com/office/drawing/2014/main" id="{C4864F68-B820-4D97-B65D-649C170B49E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9850" y="473075"/>
            <a:ext cx="1993900" cy="1803400"/>
          </a:xfrm>
        </p:spPr>
      </p:pic>
      <p:pic>
        <p:nvPicPr>
          <p:cNvPr id="251913" name="Picture 9" descr="SRNA 1">
            <a:extLst>
              <a:ext uri="{FF2B5EF4-FFF2-40B4-BE49-F238E27FC236}">
                <a16:creationId xmlns:a16="http://schemas.microsoft.com/office/drawing/2014/main" id="{4EEC448C-1E78-4A0E-A7E4-8AC040EB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17763"/>
            <a:ext cx="22637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4" name="Picture 10" descr="Koza">
            <a:extLst>
              <a:ext uri="{FF2B5EF4-FFF2-40B4-BE49-F238E27FC236}">
                <a16:creationId xmlns:a16="http://schemas.microsoft.com/office/drawing/2014/main" id="{0C85AAC0-ABAA-4800-B25D-22E7A47C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84713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5" name="Picture 11" descr="krava">
            <a:extLst>
              <a:ext uri="{FF2B5EF4-FFF2-40B4-BE49-F238E27FC236}">
                <a16:creationId xmlns:a16="http://schemas.microsoft.com/office/drawing/2014/main" id="{735E2E42-136F-47FB-90F6-5B48AFE1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336550"/>
            <a:ext cx="21177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6" name="Picture 12" descr="ovca 1">
            <a:extLst>
              <a:ext uri="{FF2B5EF4-FFF2-40B4-BE49-F238E27FC236}">
                <a16:creationId xmlns:a16="http://schemas.microsoft.com/office/drawing/2014/main" id="{021204FD-72B1-4274-8A46-2D7DE6A6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5" y="2449513"/>
            <a:ext cx="21367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7" name="Picture 13" descr="zec">
            <a:extLst>
              <a:ext uri="{FF2B5EF4-FFF2-40B4-BE49-F238E27FC236}">
                <a16:creationId xmlns:a16="http://schemas.microsoft.com/office/drawing/2014/main" id="{2F9E871A-983F-49FA-ABA0-31C89101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4294188"/>
            <a:ext cx="1717675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8" name="Line 14">
            <a:extLst>
              <a:ext uri="{FF2B5EF4-FFF2-40B4-BE49-F238E27FC236}">
                <a16:creationId xmlns:a16="http://schemas.microsoft.com/office/drawing/2014/main" id="{246A96DC-D231-4054-AA14-B293B1188E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0238" y="2349500"/>
            <a:ext cx="5175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19" name="Line 15">
            <a:extLst>
              <a:ext uri="{FF2B5EF4-FFF2-40B4-BE49-F238E27FC236}">
                <a16:creationId xmlns:a16="http://schemas.microsoft.com/office/drawing/2014/main" id="{42A9AD34-9EB5-40AE-AFE0-CF791388F9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1438" y="3429000"/>
            <a:ext cx="12065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20" name="Line 16">
            <a:extLst>
              <a:ext uri="{FF2B5EF4-FFF2-40B4-BE49-F238E27FC236}">
                <a16:creationId xmlns:a16="http://schemas.microsoft.com/office/drawing/2014/main" id="{B0DB61ED-14E1-454E-9423-7B52098E0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3713" y="4181475"/>
            <a:ext cx="855662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22" name="Line 18">
            <a:extLst>
              <a:ext uri="{FF2B5EF4-FFF2-40B4-BE49-F238E27FC236}">
                <a16:creationId xmlns:a16="http://schemas.microsoft.com/office/drawing/2014/main" id="{369FF4F8-5CE0-47B6-9211-75FE6B2EA6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7438" y="2933700"/>
            <a:ext cx="2971800" cy="201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23" name="Line 19">
            <a:extLst>
              <a:ext uri="{FF2B5EF4-FFF2-40B4-BE49-F238E27FC236}">
                <a16:creationId xmlns:a16="http://schemas.microsoft.com/office/drawing/2014/main" id="{AD802D05-61F0-4B27-9811-3EB7453C5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6201" y="5534499"/>
            <a:ext cx="375761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TextBox 2">
            <a:extLst>
              <a:ext uri="{FF2B5EF4-FFF2-40B4-BE49-F238E27FC236}">
                <a16:creationId xmlns:a16="http://schemas.microsoft.com/office/drawing/2014/main" id="{9E971AE9-61C4-4981-872A-07A0AB4F5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293688"/>
            <a:ext cx="2973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>
                <a:latin typeface="Arial" panose="020B0604020202020204" pitchFamily="34" charset="0"/>
                <a:cs typeface="Arial" panose="020B0604020202020204" pitchFamily="34" charset="0"/>
              </a:rPr>
              <a:t>BILJOJEDI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7231E7-7E6E-4F88-9745-1D170E1DE33F}"/>
              </a:ext>
            </a:extLst>
          </p:cNvPr>
          <p:cNvSpPr txBox="1"/>
          <p:nvPr/>
        </p:nvSpPr>
        <p:spPr>
          <a:xfrm>
            <a:off x="4709344" y="1897489"/>
            <a:ext cx="4396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42C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Some animals feed on plants - we call them herbivores.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242C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242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1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1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1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5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51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1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5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51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5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5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51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25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7" name="Rectangle 9">
            <a:extLst>
              <a:ext uri="{FF2B5EF4-FFF2-40B4-BE49-F238E27FC236}">
                <a16:creationId xmlns:a16="http://schemas.microsoft.com/office/drawing/2014/main" id="{A1E98B8D-103D-4EA1-8951-3FF9A05A4E4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367213" y="476250"/>
            <a:ext cx="4103687" cy="4114800"/>
          </a:xfrm>
        </p:spPr>
        <p:txBody>
          <a:bodyPr/>
          <a:lstStyle/>
          <a:p>
            <a:pPr eaLnBrk="1" hangingPunct="1"/>
            <a:r>
              <a:rPr lang="hr-HR" altLang="en-US" sz="2400" dirty="0">
                <a:latin typeface="Comic Sans MS" panose="030F0702030302020204" pitchFamily="66" charset="0"/>
              </a:rPr>
              <a:t>Neke se životinje hrane drugim manjim, slabijim životinjama – nazivamo ih </a:t>
            </a:r>
            <a:r>
              <a:rPr lang="hr-HR" alt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mesojedi</a:t>
            </a:r>
            <a:r>
              <a:rPr lang="hr-HR" altLang="en-US" sz="2400" dirty="0"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en-US" dirty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vuk-woolf</a:t>
            </a: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zmija-snake</a:t>
            </a: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lisica-fox</a:t>
            </a:r>
          </a:p>
          <a:p>
            <a:pPr eaLnBrk="1" hangingPunct="1">
              <a:buFontTx/>
              <a:buNone/>
            </a:pPr>
            <a:r>
              <a:rPr lang="hr-HR" altLang="en-US" dirty="0">
                <a:latin typeface="Comic Sans MS" panose="030F0702030302020204" pitchFamily="66" charset="0"/>
              </a:rPr>
              <a:t>* </a:t>
            </a:r>
            <a:r>
              <a:rPr lang="en-US" altLang="en-US" dirty="0" err="1">
                <a:latin typeface="Comic Sans MS" panose="030F0702030302020204" pitchFamily="66" charset="0"/>
              </a:rPr>
              <a:t>orao</a:t>
            </a:r>
            <a:r>
              <a:rPr lang="hr-HR" altLang="en-US" dirty="0">
                <a:latin typeface="Comic Sans MS" panose="030F0702030302020204" pitchFamily="66" charset="0"/>
              </a:rPr>
              <a:t>-</a:t>
            </a:r>
            <a:r>
              <a:rPr lang="en-US" altLang="en-US" dirty="0">
                <a:latin typeface="Comic Sans MS" panose="030F0702030302020204" pitchFamily="66" charset="0"/>
              </a:rPr>
              <a:t>eagle</a:t>
            </a:r>
            <a:endParaRPr lang="hr-HR" altLang="en-US" dirty="0">
              <a:latin typeface="Comic Sans MS" panose="030F0702030302020204" pitchFamily="66" charset="0"/>
            </a:endParaRPr>
          </a:p>
        </p:txBody>
      </p:sp>
      <p:pic>
        <p:nvPicPr>
          <p:cNvPr id="252940" name="Picture 12" descr="VUK">
            <a:extLst>
              <a:ext uri="{FF2B5EF4-FFF2-40B4-BE49-F238E27FC236}">
                <a16:creationId xmlns:a16="http://schemas.microsoft.com/office/drawing/2014/main" id="{37225906-675A-4D7F-A92E-7FEBF9B4B90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404813"/>
            <a:ext cx="2520950" cy="1890712"/>
          </a:xfrm>
        </p:spPr>
      </p:pic>
      <p:pic>
        <p:nvPicPr>
          <p:cNvPr id="252941" name="Picture 13" descr="KUKURUZNA_ZMIJA">
            <a:extLst>
              <a:ext uri="{FF2B5EF4-FFF2-40B4-BE49-F238E27FC236}">
                <a16:creationId xmlns:a16="http://schemas.microsoft.com/office/drawing/2014/main" id="{9C0619C2-7006-4CC1-927E-004F7ED6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9138"/>
            <a:ext cx="280193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2" name="Picture 14" descr="lisica">
            <a:extLst>
              <a:ext uri="{FF2B5EF4-FFF2-40B4-BE49-F238E27FC236}">
                <a16:creationId xmlns:a16="http://schemas.microsoft.com/office/drawing/2014/main" id="{2B0BE0F4-E222-455D-BDC3-F5E3BDB9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49725"/>
            <a:ext cx="26955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3" name="Picture 15" descr="jastreb 1">
            <a:extLst>
              <a:ext uri="{FF2B5EF4-FFF2-40B4-BE49-F238E27FC236}">
                <a16:creationId xmlns:a16="http://schemas.microsoft.com/office/drawing/2014/main" id="{A2E6C177-696E-4059-8DC7-1888029F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68863"/>
            <a:ext cx="26273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4" name="Line 16">
            <a:extLst>
              <a:ext uri="{FF2B5EF4-FFF2-40B4-BE49-F238E27FC236}">
                <a16:creationId xmlns:a16="http://schemas.microsoft.com/office/drawing/2014/main" id="{99F01824-A459-42ED-8D59-FBEEB5617D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1438" y="5572125"/>
            <a:ext cx="86201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5" name="Line 17">
            <a:extLst>
              <a:ext uri="{FF2B5EF4-FFF2-40B4-BE49-F238E27FC236}">
                <a16:creationId xmlns:a16="http://schemas.microsoft.com/office/drawing/2014/main" id="{E5C09F9B-8CFD-4561-9B9C-D5BBD9C38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057" y="5249932"/>
            <a:ext cx="150018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6" name="Line 18">
            <a:extLst>
              <a:ext uri="{FF2B5EF4-FFF2-40B4-BE49-F238E27FC236}">
                <a16:creationId xmlns:a16="http://schemas.microsoft.com/office/drawing/2014/main" id="{5C91B263-6A96-4F1A-AB6F-7211A021C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3125" y="3643313"/>
            <a:ext cx="1295400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947" name="Line 19">
            <a:extLst>
              <a:ext uri="{FF2B5EF4-FFF2-40B4-BE49-F238E27FC236}">
                <a16:creationId xmlns:a16="http://schemas.microsoft.com/office/drawing/2014/main" id="{4D86BE64-99FB-496D-81D5-2AE9AE77A2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8075" y="2420938"/>
            <a:ext cx="947738" cy="150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TextBox 1">
            <a:extLst>
              <a:ext uri="{FF2B5EF4-FFF2-40B4-BE49-F238E27FC236}">
                <a16:creationId xmlns:a16="http://schemas.microsoft.com/office/drawing/2014/main" id="{1E3218B4-2213-4CF1-A403-86E9CBEF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538163"/>
            <a:ext cx="269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MESOJEDI</a:t>
            </a:r>
            <a:endParaRPr lang="en-US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A57D6-48F8-4CE0-8271-9E987BB003FC}"/>
              </a:ext>
            </a:extLst>
          </p:cNvPr>
          <p:cNvSpPr txBox="1"/>
          <p:nvPr/>
        </p:nvSpPr>
        <p:spPr>
          <a:xfrm>
            <a:off x="4428732" y="2014607"/>
            <a:ext cx="3048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D242C8"/>
                </a:solidFill>
              </a:rPr>
              <a:t>Some animals eat other smaller animals.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43841ED-95E2-49AF-A3EA-23486480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4439" y="1201406"/>
            <a:ext cx="1343472" cy="297525"/>
          </a:xfrm>
          <a:prstGeom prst="rect">
            <a:avLst/>
          </a:prstGeom>
          <a:solidFill>
            <a:srgbClr val="D242C8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carnivores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2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2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5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52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5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52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5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5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2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25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5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61" name="Rectangle 9">
            <a:extLst>
              <a:ext uri="{FF2B5EF4-FFF2-40B4-BE49-F238E27FC236}">
                <a16:creationId xmlns:a16="http://schemas.microsoft.com/office/drawing/2014/main" id="{3BDCDF53-B05E-4B84-9CFA-EE8EE2E0605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197893" y="304800"/>
            <a:ext cx="5033963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sz="2400" dirty="0">
                <a:latin typeface="Comic Sans MS" panose="030F0702030302020204" pitchFamily="66" charset="0"/>
              </a:rPr>
              <a:t>Neke životinje hrane se i biljkama i životinjama.</a:t>
            </a:r>
          </a:p>
          <a:p>
            <a:pPr eaLnBrk="1" hangingPunct="1">
              <a:lnSpc>
                <a:spcPct val="90000"/>
              </a:lnSpc>
            </a:pPr>
            <a:endParaRPr lang="hr-HR" altLang="en-US" sz="2400" dirty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hr-HR" altLang="en-US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dirty="0">
                <a:latin typeface="Comic Sans MS" panose="030F0702030302020204" pitchFamily="66" charset="0"/>
              </a:rPr>
              <a:t>svinja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dirty="0">
                <a:latin typeface="Comic Sans MS" panose="030F0702030302020204" pitchFamily="66" charset="0"/>
              </a:rPr>
              <a:t>som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dirty="0">
                <a:latin typeface="Comic Sans MS" panose="030F0702030302020204" pitchFamily="66" charset="0"/>
              </a:rPr>
              <a:t>medvjed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en-US" dirty="0">
                <a:latin typeface="Comic Sans MS" panose="030F0702030302020204" pitchFamily="66" charset="0"/>
              </a:rPr>
              <a:t>majmun</a:t>
            </a:r>
          </a:p>
        </p:txBody>
      </p:sp>
      <p:pic>
        <p:nvPicPr>
          <p:cNvPr id="253964" name="Picture 12" descr="svinja4">
            <a:extLst>
              <a:ext uri="{FF2B5EF4-FFF2-40B4-BE49-F238E27FC236}">
                <a16:creationId xmlns:a16="http://schemas.microsoft.com/office/drawing/2014/main" id="{E5771FEC-9959-4797-8490-F63815E12FE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325" y="0"/>
            <a:ext cx="2867025" cy="2063750"/>
          </a:xfrm>
        </p:spPr>
      </p:pic>
      <p:pic>
        <p:nvPicPr>
          <p:cNvPr id="253966" name="Picture 14" descr="medvjed">
            <a:extLst>
              <a:ext uri="{FF2B5EF4-FFF2-40B4-BE49-F238E27FC236}">
                <a16:creationId xmlns:a16="http://schemas.microsoft.com/office/drawing/2014/main" id="{9E6883AF-77CE-4D83-968D-742D771A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090863"/>
            <a:ext cx="32861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7" name="Line 15">
            <a:extLst>
              <a:ext uri="{FF2B5EF4-FFF2-40B4-BE49-F238E27FC236}">
                <a16:creationId xmlns:a16="http://schemas.microsoft.com/office/drawing/2014/main" id="{D8286B0A-0CE2-4D3F-9CD2-DA8E9CBB57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1571625"/>
            <a:ext cx="4075112" cy="36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8" name="Line 16">
            <a:extLst>
              <a:ext uri="{FF2B5EF4-FFF2-40B4-BE49-F238E27FC236}">
                <a16:creationId xmlns:a16="http://schemas.microsoft.com/office/drawing/2014/main" id="{FC2941EA-EA9C-4AFD-A7CC-D6E058306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2428875"/>
            <a:ext cx="3589338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9" name="Line 17">
            <a:extLst>
              <a:ext uri="{FF2B5EF4-FFF2-40B4-BE49-F238E27FC236}">
                <a16:creationId xmlns:a16="http://schemas.microsoft.com/office/drawing/2014/main" id="{9217FD59-FB88-484A-8EA3-4BFFA7B57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7000" y="2927350"/>
            <a:ext cx="646113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09C52-2814-4EB4-B650-DF25C6DB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57" y="4922838"/>
            <a:ext cx="2419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>
            <a:extLst>
              <a:ext uri="{FF2B5EF4-FFF2-40B4-BE49-F238E27FC236}">
                <a16:creationId xmlns:a16="http://schemas.microsoft.com/office/drawing/2014/main" id="{244E89FB-6651-4EA8-A0DA-1A684A4F3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6938" y="3376612"/>
            <a:ext cx="3163118" cy="19884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403" name="TekstniOkvir 10">
            <a:extLst>
              <a:ext uri="{FF2B5EF4-FFF2-40B4-BE49-F238E27FC236}">
                <a16:creationId xmlns:a16="http://schemas.microsoft.com/office/drawing/2014/main" id="{CF6EC909-1424-42FE-AC0F-F67B90595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938" y="5429250"/>
            <a:ext cx="228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/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čovjek je svejed.</a:t>
            </a:r>
          </a:p>
        </p:txBody>
      </p:sp>
      <p:sp>
        <p:nvSpPr>
          <p:cNvPr id="59404" name="TextBox 1">
            <a:extLst>
              <a:ext uri="{FF2B5EF4-FFF2-40B4-BE49-F238E27FC236}">
                <a16:creationId xmlns:a16="http://schemas.microsoft.com/office/drawing/2014/main" id="{852303FD-D1D0-4050-A99B-03FFA62C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5950" y="1571625"/>
            <a:ext cx="8651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eaLnBrk="1" hangingPunct="1"/>
            <a:r>
              <a:rPr lang="sr-Latn-R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405" name="Picture 2" descr="Som - Ribolov">
            <a:extLst>
              <a:ext uri="{FF2B5EF4-FFF2-40B4-BE49-F238E27FC236}">
                <a16:creationId xmlns:a16="http://schemas.microsoft.com/office/drawing/2014/main" id="{F0AC57D2-712F-47BB-87CC-637EB1C3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237581"/>
            <a:ext cx="25638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AD0809-465B-4A91-87C3-924BB8D1C65B}"/>
              </a:ext>
            </a:extLst>
          </p:cNvPr>
          <p:cNvSpPr txBox="1"/>
          <p:nvPr/>
        </p:nvSpPr>
        <p:spPr>
          <a:xfrm>
            <a:off x="2133403" y="1023044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D242C8"/>
                </a:solidFill>
              </a:rPr>
              <a:t>Some animals eat plants and animals.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7BDDA3-BC73-40A0-9B9F-E623CE25C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7" y="4322214"/>
            <a:ext cx="2020653" cy="405247"/>
          </a:xfrm>
          <a:prstGeom prst="rect">
            <a:avLst/>
          </a:prstGeom>
          <a:solidFill>
            <a:srgbClr val="D242C8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omnivores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6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AutoShape 4">
            <a:extLst>
              <a:ext uri="{FF2B5EF4-FFF2-40B4-BE49-F238E27FC236}">
                <a16:creationId xmlns:a16="http://schemas.microsoft.com/office/drawing/2014/main" id="{102594A2-A58D-4E06-AA3D-F36F2DE0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967038"/>
            <a:ext cx="4441825" cy="9572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hr-HR" altLang="en-US" sz="3200" b="1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</a:t>
            </a:r>
            <a:r>
              <a:rPr lang="hr-HR" altLang="en-US" sz="5400" b="1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ŽIVOTINJE</a:t>
            </a:r>
          </a:p>
        </p:txBody>
      </p:sp>
      <p:sp>
        <p:nvSpPr>
          <p:cNvPr id="94213" name="AutoShape 5">
            <a:extLst>
              <a:ext uri="{FF2B5EF4-FFF2-40B4-BE49-F238E27FC236}">
                <a16:creationId xmlns:a16="http://schemas.microsoft.com/office/drawing/2014/main" id="{7C85265B-0525-4E68-950D-A6E7EB69A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38238"/>
            <a:ext cx="2873375" cy="1143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DOMAĆE</a:t>
            </a:r>
            <a:b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ŽIVOTINJE</a:t>
            </a:r>
          </a:p>
        </p:txBody>
      </p:sp>
      <p:sp>
        <p:nvSpPr>
          <p:cNvPr id="94214" name="AutoShape 6">
            <a:extLst>
              <a:ext uri="{FF2B5EF4-FFF2-40B4-BE49-F238E27FC236}">
                <a16:creationId xmlns:a16="http://schemas.microsoft.com/office/drawing/2014/main" id="{111BD925-9DA3-495D-8486-971DD21BA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1052513"/>
            <a:ext cx="2935288" cy="1143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</a:pP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DIVLJE</a:t>
            </a:r>
            <a:b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ŽIVOTINJE</a:t>
            </a:r>
          </a:p>
        </p:txBody>
      </p:sp>
      <p:sp>
        <p:nvSpPr>
          <p:cNvPr id="94215" name="AutoShape 7">
            <a:extLst>
              <a:ext uri="{FF2B5EF4-FFF2-40B4-BE49-F238E27FC236}">
                <a16:creationId xmlns:a16="http://schemas.microsoft.com/office/drawing/2014/main" id="{D170D326-1F20-49AF-914E-E801C5931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4846638"/>
            <a:ext cx="2873375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MESOJEDI</a:t>
            </a:r>
          </a:p>
        </p:txBody>
      </p:sp>
      <p:sp>
        <p:nvSpPr>
          <p:cNvPr id="94216" name="AutoShape 8">
            <a:extLst>
              <a:ext uri="{FF2B5EF4-FFF2-40B4-BE49-F238E27FC236}">
                <a16:creationId xmlns:a16="http://schemas.microsoft.com/office/drawing/2014/main" id="{DAEC83D5-B454-4144-88E0-E649FC07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8" y="4868863"/>
            <a:ext cx="2873375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hr-HR" altLang="en-US" sz="320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BILJOJEDI</a:t>
            </a:r>
          </a:p>
        </p:txBody>
      </p:sp>
      <p:sp>
        <p:nvSpPr>
          <p:cNvPr id="94217" name="AutoShape 9">
            <a:extLst>
              <a:ext uri="{FF2B5EF4-FFF2-40B4-BE49-F238E27FC236}">
                <a16:creationId xmlns:a16="http://schemas.microsoft.com/office/drawing/2014/main" id="{59F0C0AA-A0C6-4A43-985B-4723EE3B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25" y="4854575"/>
            <a:ext cx="2278063" cy="679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D242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hr-HR" altLang="en-US" sz="320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SVEJEDI</a:t>
            </a:r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id="{BA2D5945-A0C7-4075-B5E9-C3EA12FA6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203200"/>
            <a:ext cx="28733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000000"/>
              </a:buClr>
              <a:buSzPct val="100000"/>
            </a:pPr>
            <a:r>
              <a:rPr lang="hr-HR" altLang="en-US" sz="3200" b="1" dirty="0">
                <a:solidFill>
                  <a:srgbClr val="FF66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Ponovimo</a:t>
            </a:r>
          </a:p>
        </p:txBody>
      </p:sp>
      <p:sp>
        <p:nvSpPr>
          <p:cNvPr id="94219" name="Line 11">
            <a:extLst>
              <a:ext uri="{FF2B5EF4-FFF2-40B4-BE49-F238E27FC236}">
                <a16:creationId xmlns:a16="http://schemas.microsoft.com/office/drawing/2014/main" id="{DF2123A0-C0D1-4E41-A2FC-B89DD01E57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0113" y="4005263"/>
            <a:ext cx="971550" cy="696912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Line 12">
            <a:extLst>
              <a:ext uri="{FF2B5EF4-FFF2-40B4-BE49-F238E27FC236}">
                <a16:creationId xmlns:a16="http://schemas.microsoft.com/office/drawing/2014/main" id="{3EB1B90C-0371-4D11-A111-9BD9BC3AE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0" y="4005263"/>
            <a:ext cx="14288" cy="755650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Line 13">
            <a:extLst>
              <a:ext uri="{FF2B5EF4-FFF2-40B4-BE49-F238E27FC236}">
                <a16:creationId xmlns:a16="http://schemas.microsoft.com/office/drawing/2014/main" id="{D3FAB175-8753-4CA1-A81F-B886F8A3B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0338" y="3962400"/>
            <a:ext cx="985837" cy="812800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Line 14">
            <a:extLst>
              <a:ext uri="{FF2B5EF4-FFF2-40B4-BE49-F238E27FC236}">
                <a16:creationId xmlns:a16="http://schemas.microsoft.com/office/drawing/2014/main" id="{0DEAEE35-2A50-4CFF-8799-01DAA83CE9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38625" y="2336800"/>
            <a:ext cx="434975" cy="479425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Line 15">
            <a:extLst>
              <a:ext uri="{FF2B5EF4-FFF2-40B4-BE49-F238E27FC236}">
                <a16:creationId xmlns:a16="http://schemas.microsoft.com/office/drawing/2014/main" id="{CF2D3C9D-D5E4-474F-8B95-65ED0E757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48463" y="2365375"/>
            <a:ext cx="682625" cy="479425"/>
          </a:xfrm>
          <a:prstGeom prst="line">
            <a:avLst/>
          </a:prstGeom>
          <a:noFill/>
          <a:ln w="57150">
            <a:solidFill>
              <a:srgbClr val="D242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363E301A-A6E9-4DFA-B9E5-AD501E887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6175" y="2398713"/>
            <a:ext cx="2935288" cy="679450"/>
          </a:xfrm>
          <a:prstGeom prst="roundRect">
            <a:avLst>
              <a:gd name="adj" fmla="val 16667"/>
            </a:avLst>
          </a:prstGeom>
          <a:noFill/>
          <a:ln w="28575" cap="flat" cmpd="sng" algn="ctr">
            <a:solidFill>
              <a:srgbClr val="FF66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 defTabSz="914400" eaLnBrk="1" hangingPunct="1">
              <a:buClr>
                <a:srgbClr val="000000"/>
              </a:buClr>
              <a:buSzPct val="100000"/>
              <a:defRPr/>
            </a:pPr>
            <a:r>
              <a:rPr lang="hr-HR" altLang="en-US" sz="3200" dirty="0">
                <a:solidFill>
                  <a:prstClr val="whit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Kućni ljubimci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67067-C425-4083-8DA9-50472BD156D7}"/>
              </a:ext>
            </a:extLst>
          </p:cNvPr>
          <p:cNvSpPr txBox="1"/>
          <p:nvPr/>
        </p:nvSpPr>
        <p:spPr>
          <a:xfrm>
            <a:off x="8328248" y="56134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omnivores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C09E11-D5BF-4F8D-BE74-858A7E71B615}"/>
              </a:ext>
            </a:extLst>
          </p:cNvPr>
          <p:cNvSpPr txBox="1"/>
          <p:nvPr/>
        </p:nvSpPr>
        <p:spPr>
          <a:xfrm>
            <a:off x="5412080" y="5705476"/>
            <a:ext cx="1677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>
                <a:solidFill>
                  <a:prstClr val="white"/>
                </a:solidFill>
              </a:rPr>
              <a:t>carni</a:t>
            </a: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FE7BC-84E0-4F9F-9085-F2B51824FF75}"/>
              </a:ext>
            </a:extLst>
          </p:cNvPr>
          <p:cNvSpPr txBox="1"/>
          <p:nvPr/>
        </p:nvSpPr>
        <p:spPr>
          <a:xfrm>
            <a:off x="2364866" y="5705476"/>
            <a:ext cx="1677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>
                <a:solidFill>
                  <a:prstClr val="white"/>
                </a:solidFill>
              </a:rPr>
              <a:t>herb</a:t>
            </a: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376B1F-2D31-4C36-B091-30217907EFE8}"/>
              </a:ext>
            </a:extLst>
          </p:cNvPr>
          <p:cNvSpPr txBox="1"/>
          <p:nvPr/>
        </p:nvSpPr>
        <p:spPr>
          <a:xfrm>
            <a:off x="6920267" y="249019"/>
            <a:ext cx="1720142" cy="646331"/>
          </a:xfrm>
          <a:prstGeom prst="rect">
            <a:avLst/>
          </a:prstGeom>
          <a:solidFill>
            <a:srgbClr val="D242C8"/>
          </a:solidFill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let's repeat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3" grpId="0" animBg="1"/>
      <p:bldP spid="94214" grpId="0" animBg="1"/>
      <p:bldP spid="94215" grpId="0" animBg="1"/>
      <p:bldP spid="94216" grpId="0" animBg="1"/>
      <p:bldP spid="94217" grpId="0" animBg="1"/>
      <p:bldP spid="9421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9">
            <a:extLst>
              <a:ext uri="{FF2B5EF4-FFF2-40B4-BE49-F238E27FC236}">
                <a16:creationId xmlns:a16="http://schemas.microsoft.com/office/drawing/2014/main" id="{1B931DAD-CD12-4DC6-8C7D-4338C2E12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71463"/>
            <a:ext cx="482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 dirty="0">
                <a:solidFill>
                  <a:srgbClr val="000000"/>
                </a:solidFill>
              </a:rPr>
              <a:t>DOKTOR ZA ŽIVOTINJE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62467" name="Picture 2" descr="OMILJENI BEOGRADSKI VETERINAR DR VLADIMIR MAGAŠ: Životinja oseća kad neko  brine!">
            <a:extLst>
              <a:ext uri="{FF2B5EF4-FFF2-40B4-BE49-F238E27FC236}">
                <a16:creationId xmlns:a16="http://schemas.microsoft.com/office/drawing/2014/main" id="{3FD06756-3849-4A0E-8070-F3843E78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125538"/>
            <a:ext cx="4025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Doktorka za DOMAĆE ŽIVOTINJE: Završila je VETERINU, vratila se u svoje selo  i DOBILA POSAO - Priče sa dušom">
            <a:extLst>
              <a:ext uri="{FF2B5EF4-FFF2-40B4-BE49-F238E27FC236}">
                <a16:creationId xmlns:a16="http://schemas.microsoft.com/office/drawing/2014/main" id="{57B58A38-FE72-45CA-9BF4-79FA267C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987800"/>
            <a:ext cx="34210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Veterinar, Doktor veterinarske medicine, Doktor veterine, Diplomirani  veterinar (Veterinarian, Veterinary, Vet, Farrier) | Opisi Zanimanja |  Poslovi Infostud">
            <a:extLst>
              <a:ext uri="{FF2B5EF4-FFF2-40B4-BE49-F238E27FC236}">
                <a16:creationId xmlns:a16="http://schemas.microsoft.com/office/drawing/2014/main" id="{56379C6E-49DE-4938-9F94-F6944C7B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260850"/>
            <a:ext cx="34464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1">
            <a:extLst>
              <a:ext uri="{FF2B5EF4-FFF2-40B4-BE49-F238E27FC236}">
                <a16:creationId xmlns:a16="http://schemas.microsoft.com/office/drawing/2014/main" id="{B72CF48D-0BD6-41AB-9664-20F0B55ED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25" y="1423988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/>
              <a:t>veterinar</a:t>
            </a:r>
            <a:endParaRPr lang="en-US" altLang="en-US" sz="2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04660-83DE-4B27-85F8-AF8A9504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466" y="2364267"/>
            <a:ext cx="2207568" cy="2975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ANIMAL DOCTOR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F0E46-6132-42E4-9676-96840C3E8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0819" y="2829816"/>
            <a:ext cx="1343472" cy="2975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veterinarian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id="{E082C25E-8E6C-41DF-B619-71BC28286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60350"/>
            <a:ext cx="2951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4000"/>
              <a:t>2. zadatak</a:t>
            </a:r>
            <a:endParaRPr lang="en-US" altLang="en-US" sz="4000"/>
          </a:p>
        </p:txBody>
      </p:sp>
      <p:sp>
        <p:nvSpPr>
          <p:cNvPr id="64515" name="TextBox 2">
            <a:extLst>
              <a:ext uri="{FF2B5EF4-FFF2-40B4-BE49-F238E27FC236}">
                <a16:creationId xmlns:a16="http://schemas.microsoft.com/office/drawing/2014/main" id="{431341C7-8E8D-4D3D-95EA-3A0325A9E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884238"/>
            <a:ext cx="669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dirty="0"/>
              <a:t>Zašto su životinje važne za čoveka?</a:t>
            </a:r>
            <a:endParaRPr lang="en-US" altLang="en-US" sz="2800" dirty="0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C3E1168A-D423-4E9B-9C5B-1AAD4CF1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84313"/>
            <a:ext cx="933608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56EE5-8E2B-4F8D-B3B5-84C0B7B92956}"/>
              </a:ext>
            </a:extLst>
          </p:cNvPr>
          <p:cNvSpPr txBox="1"/>
          <p:nvPr/>
        </p:nvSpPr>
        <p:spPr>
          <a:xfrm>
            <a:off x="3359696" y="5756608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1" dirty="0">
                <a:solidFill>
                  <a:srgbClr val="D242C8"/>
                </a:solidFill>
              </a:rPr>
            </a:br>
            <a:r>
              <a:rPr lang="en-US" sz="2400" b="1" i="0" dirty="0">
                <a:solidFill>
                  <a:srgbClr val="D242C8"/>
                </a:solidFill>
                <a:effectLst/>
                <a:latin typeface="Google Sans"/>
              </a:rPr>
              <a:t>Why are animals important to humans?</a:t>
            </a:r>
            <a:endParaRPr lang="en-US" sz="2400" b="1" dirty="0">
              <a:solidFill>
                <a:srgbClr val="D242C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757E2842-48CC-4B63-ABAB-6B580CEC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3151" y="413906"/>
            <a:ext cx="2785091" cy="18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59677027-4197-4AA1-BC90-A20C9519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2145" y="2897937"/>
            <a:ext cx="2998663" cy="174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847C44-6437-4871-9BBE-0FE9F68CA29D}"/>
              </a:ext>
            </a:extLst>
          </p:cNvPr>
          <p:cNvSpPr/>
          <p:nvPr/>
        </p:nvSpPr>
        <p:spPr>
          <a:xfrm>
            <a:off x="7165073" y="145518"/>
            <a:ext cx="3452806" cy="10715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BILJKE SU ŽIVA BIĆA.</a:t>
            </a:r>
          </a:p>
        </p:txBody>
      </p:sp>
      <p:pic>
        <p:nvPicPr>
          <p:cNvPr id="6150" name="Picture 6" descr="Kako su biljke počele da rastu na kopnu? | Osnovne škole">
            <a:extLst>
              <a:ext uri="{FF2B5EF4-FFF2-40B4-BE49-F238E27FC236}">
                <a16:creationId xmlns:a16="http://schemas.microsoft.com/office/drawing/2014/main" id="{2F75E5F5-5E28-4117-ABB7-E1C3C6A0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826" y="4716774"/>
            <a:ext cx="9163174" cy="214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Ove biljke donose NESREĆU i ZLO! Nisu dobre za blagostanje PORODICE! -  alo.rs">
            <a:extLst>
              <a:ext uri="{FF2B5EF4-FFF2-40B4-BE49-F238E27FC236}">
                <a16:creationId xmlns:a16="http://schemas.microsoft.com/office/drawing/2014/main" id="{BD9E5240-DFCB-4E57-A8C8-BAB1387D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9737" y="2336480"/>
            <a:ext cx="3483079" cy="218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Naučnici upozoravaju: Biljke nestaju dva puta brže od životinja - National  Geographic Srbija">
            <a:extLst>
              <a:ext uri="{FF2B5EF4-FFF2-40B4-BE49-F238E27FC236}">
                <a16:creationId xmlns:a16="http://schemas.microsoft.com/office/drawing/2014/main" id="{F0084104-36A3-422F-B89A-DC193F2F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91188" y="1412334"/>
            <a:ext cx="2860079" cy="144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Корен је вегетативни биљни орган којим се биљка причвршћ...">
            <a:extLst>
              <a:ext uri="{FF2B5EF4-FFF2-40B4-BE49-F238E27FC236}">
                <a16:creationId xmlns:a16="http://schemas.microsoft.com/office/drawing/2014/main" id="{D822ACD2-DD77-46A9-A723-63F8BECB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393" y="269580"/>
            <a:ext cx="1932806" cy="18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14" descr="A Tree With Roots Isolated 3d Illustration Stock Photo - Download Image Now  - iStock">
            <a:extLst>
              <a:ext uri="{FF2B5EF4-FFF2-40B4-BE49-F238E27FC236}">
                <a16:creationId xmlns:a16="http://schemas.microsoft.com/office/drawing/2014/main" id="{F8840110-4B14-4390-A33D-708339B4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84400"/>
            <a:ext cx="1797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E65617-B48A-48B5-88E5-1E4C962D6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66" y="850961"/>
            <a:ext cx="2602408" cy="297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Plants are living beings.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B58F3-8785-4884-9744-687E5926E859}"/>
              </a:ext>
            </a:extLst>
          </p:cNvPr>
          <p:cNvSpPr txBox="1"/>
          <p:nvPr/>
        </p:nvSpPr>
        <p:spPr>
          <a:xfrm>
            <a:off x="3863752" y="234888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HVALA!  </a:t>
            </a:r>
          </a:p>
          <a:p>
            <a:r>
              <a:rPr lang="sr-Latn-RS" sz="3600" dirty="0"/>
              <a:t>VIDIMO SE NA SLEDEĆEM ČASU!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04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>
            <a:extLst>
              <a:ext uri="{FF2B5EF4-FFF2-40B4-BE49-F238E27FC236}">
                <a16:creationId xmlns:a16="http://schemas.microsoft.com/office/drawing/2014/main" id="{974E905F-359A-4A47-8244-AA95DF40D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0"/>
            <a:ext cx="4616450" cy="639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5EE9AF-EB44-4B8C-973D-F8B1771A6FA4}"/>
              </a:ext>
            </a:extLst>
          </p:cNvPr>
          <p:cNvSpPr/>
          <p:nvPr/>
        </p:nvSpPr>
        <p:spPr>
          <a:xfrm>
            <a:off x="7968208" y="1340768"/>
            <a:ext cx="3214688" cy="16561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BILJKE KOJE IMAJU CVET NAZIVAMO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rgbClr val="C00000"/>
                </a:solidFill>
              </a:rPr>
              <a:t>CVETNICE.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3C105756-98E4-4202-852A-DAB630E11E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91075" y="188913"/>
            <a:ext cx="399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4000" dirty="0"/>
              <a:t>CVETNICE</a:t>
            </a:r>
            <a:endParaRPr lang="en-US" alt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3173A-CAFE-471D-9E1A-F4DB9427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576" y="3650732"/>
            <a:ext cx="3721248" cy="42063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PLANTS MOSTLY HAVE A FLOWER.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1A154D-EEB6-4D53-8152-ED212A3D94FF}"/>
              </a:ext>
            </a:extLst>
          </p:cNvPr>
          <p:cNvSpPr/>
          <p:nvPr/>
        </p:nvSpPr>
        <p:spPr>
          <a:xfrm>
            <a:off x="9552191" y="662852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CVET-FLO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B80F86-C802-4095-8E4C-92D7C145985F}"/>
              </a:ext>
            </a:extLst>
          </p:cNvPr>
          <p:cNvSpPr/>
          <p:nvPr/>
        </p:nvSpPr>
        <p:spPr>
          <a:xfrm>
            <a:off x="9789683" y="2812021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STABLJIKA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4FCA12-A0E9-4B47-A67E-850BDF213CF0}"/>
              </a:ext>
            </a:extLst>
          </p:cNvPr>
          <p:cNvSpPr/>
          <p:nvPr/>
        </p:nvSpPr>
        <p:spPr>
          <a:xfrm>
            <a:off x="10145714" y="1700808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EAF</a:t>
            </a:r>
            <a:endParaRPr lang="hr-H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684482-AF4F-4476-A3E8-57B67DE70AB6}"/>
              </a:ext>
            </a:extLst>
          </p:cNvPr>
          <p:cNvSpPr/>
          <p:nvPr/>
        </p:nvSpPr>
        <p:spPr>
          <a:xfrm>
            <a:off x="2677798" y="4231848"/>
            <a:ext cx="1928813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PLOD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FRUIT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96A14AD-07E8-4FE4-BC1C-79062773262B}"/>
              </a:ext>
            </a:extLst>
          </p:cNvPr>
          <p:cNvSpPr/>
          <p:nvPr/>
        </p:nvSpPr>
        <p:spPr>
          <a:xfrm>
            <a:off x="6888088" y="6102463"/>
            <a:ext cx="1571625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ROOT</a:t>
            </a:r>
          </a:p>
        </p:txBody>
      </p:sp>
      <p:sp>
        <p:nvSpPr>
          <p:cNvPr id="37904" name="TextBox 2">
            <a:extLst>
              <a:ext uri="{FF2B5EF4-FFF2-40B4-BE49-F238E27FC236}">
                <a16:creationId xmlns:a16="http://schemas.microsoft.com/office/drawing/2014/main" id="{433C17DB-2DED-470F-A556-49C40D1A4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160" y="170442"/>
            <a:ext cx="639189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800" b="1" dirty="0"/>
              <a:t>DELOVI BILJKE-PART OF THE PLANT</a:t>
            </a:r>
            <a:endParaRPr lang="en-US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4A235-376E-45A6-9B20-A3D15FD12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50" y="1105932"/>
            <a:ext cx="3967286" cy="4313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B2DA8-4724-4DF5-83EB-2076110C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45265">
            <a:off x="7136057" y="5034326"/>
            <a:ext cx="914011" cy="818359"/>
          </a:xfrm>
          <a:prstGeom prst="rect">
            <a:avLst/>
          </a:prstGeom>
        </p:spPr>
      </p:pic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347CF249-8441-4E13-A22D-CAEC05B9A7DE}"/>
              </a:ext>
            </a:extLst>
          </p:cNvPr>
          <p:cNvSpPr/>
          <p:nvPr/>
        </p:nvSpPr>
        <p:spPr>
          <a:xfrm>
            <a:off x="2526754" y="3262829"/>
            <a:ext cx="1928813" cy="57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SEMENKE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SEEDS</a:t>
            </a:r>
          </a:p>
        </p:txBody>
      </p:sp>
      <p:sp>
        <p:nvSpPr>
          <p:cNvPr id="22" name="Left Arrow 14">
            <a:extLst>
              <a:ext uri="{FF2B5EF4-FFF2-40B4-BE49-F238E27FC236}">
                <a16:creationId xmlns:a16="http://schemas.microsoft.com/office/drawing/2014/main" id="{B815D70A-E14E-42CA-9FF3-563B014A9B39}"/>
              </a:ext>
            </a:extLst>
          </p:cNvPr>
          <p:cNvSpPr/>
          <p:nvPr/>
        </p:nvSpPr>
        <p:spPr>
          <a:xfrm rot="10171320">
            <a:off x="4693928" y="4221214"/>
            <a:ext cx="1598673" cy="146795"/>
          </a:xfrm>
          <a:prstGeom prst="leftArrow">
            <a:avLst>
              <a:gd name="adj1" fmla="val 62979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3" name="Right Arrow 11">
            <a:extLst>
              <a:ext uri="{FF2B5EF4-FFF2-40B4-BE49-F238E27FC236}">
                <a16:creationId xmlns:a16="http://schemas.microsoft.com/office/drawing/2014/main" id="{DAB447EA-D8D3-4B6E-8267-731C68AA5F1F}"/>
              </a:ext>
            </a:extLst>
          </p:cNvPr>
          <p:cNvSpPr/>
          <p:nvPr/>
        </p:nvSpPr>
        <p:spPr>
          <a:xfrm flipH="1" flipV="1">
            <a:off x="7747036" y="2988511"/>
            <a:ext cx="2070782" cy="218521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4" name="Right Arrow 12">
            <a:extLst>
              <a:ext uri="{FF2B5EF4-FFF2-40B4-BE49-F238E27FC236}">
                <a16:creationId xmlns:a16="http://schemas.microsoft.com/office/drawing/2014/main" id="{C7178822-70EC-4E2E-B67D-770A99845D12}"/>
              </a:ext>
            </a:extLst>
          </p:cNvPr>
          <p:cNvSpPr/>
          <p:nvPr/>
        </p:nvSpPr>
        <p:spPr>
          <a:xfrm>
            <a:off x="4504736" y="3428474"/>
            <a:ext cx="1403585" cy="186997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5" name="Right Arrow 11">
            <a:extLst>
              <a:ext uri="{FF2B5EF4-FFF2-40B4-BE49-F238E27FC236}">
                <a16:creationId xmlns:a16="http://schemas.microsoft.com/office/drawing/2014/main" id="{5E127347-F8E4-4802-9310-212345EBD4A9}"/>
              </a:ext>
            </a:extLst>
          </p:cNvPr>
          <p:cNvSpPr/>
          <p:nvPr/>
        </p:nvSpPr>
        <p:spPr>
          <a:xfrm rot="9880947">
            <a:off x="8232216" y="2275216"/>
            <a:ext cx="2108503" cy="26297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26" name="Right Arrow 11">
            <a:extLst>
              <a:ext uri="{FF2B5EF4-FFF2-40B4-BE49-F238E27FC236}">
                <a16:creationId xmlns:a16="http://schemas.microsoft.com/office/drawing/2014/main" id="{1B61528C-DA69-4AAD-8CCE-6B53206872C4}"/>
              </a:ext>
            </a:extLst>
          </p:cNvPr>
          <p:cNvSpPr/>
          <p:nvPr/>
        </p:nvSpPr>
        <p:spPr>
          <a:xfrm rot="9040212">
            <a:off x="7778529" y="1383632"/>
            <a:ext cx="2089391" cy="26987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4CCF21-47B9-43C0-B6C0-AA7C1E18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341438"/>
            <a:ext cx="3881437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1BCC4-707A-4379-8002-75F8342E2B71}"/>
              </a:ext>
            </a:extLst>
          </p:cNvPr>
          <p:cNvSpPr txBox="1"/>
          <p:nvPr/>
        </p:nvSpPr>
        <p:spPr>
          <a:xfrm>
            <a:off x="2201168" y="45860"/>
            <a:ext cx="8208763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600" dirty="0"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Britannic Bold" panose="020B0903060703020204" pitchFamily="34" charset="0"/>
                <a:ea typeface="+mj-ea"/>
                <a:cs typeface="+mj-cs"/>
              </a:rPr>
              <a:t>Biljka se razvija iz semenke</a:t>
            </a:r>
            <a:endParaRPr lang="en-US" dirty="0">
              <a:latin typeface="Britannic Bold" panose="020B0903060703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6D0BEF4-4BDB-45C4-B862-4BBCAEE11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754" y="1696127"/>
            <a:ext cx="3881436" cy="7130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The plant develops from seed.</a:t>
            </a:r>
            <a:endParaRPr kumimoji="0" lang="sr-Latn-RS" altLang="en-US" sz="24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675D4-112C-46DF-8641-3428A6C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1" y="2800987"/>
            <a:ext cx="4199533" cy="307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86C16421-D057-4CC6-A04D-62B1039A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688935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CC8C8D-7F43-4411-B93C-AC9E8E5BB669}"/>
              </a:ext>
            </a:extLst>
          </p:cNvPr>
          <p:cNvSpPr/>
          <p:nvPr/>
        </p:nvSpPr>
        <p:spPr>
          <a:xfrm>
            <a:off x="3918016" y="88030"/>
            <a:ext cx="6544486" cy="8636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800" b="1" dirty="0">
                <a:solidFill>
                  <a:srgbClr val="000000"/>
                </a:solidFill>
              </a:rPr>
              <a:t>Šta je potrebno da biljka raste?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A2BADB-0058-4F84-933E-B42E7846A541}"/>
              </a:ext>
            </a:extLst>
          </p:cNvPr>
          <p:cNvCxnSpPr>
            <a:cxnSpLocks/>
          </p:cNvCxnSpPr>
          <p:nvPr/>
        </p:nvCxnSpPr>
        <p:spPr>
          <a:xfrm flipH="1">
            <a:off x="3820533" y="4086767"/>
            <a:ext cx="1009436" cy="1102409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965" name="TextBox 9">
            <a:extLst>
              <a:ext uri="{FF2B5EF4-FFF2-40B4-BE49-F238E27FC236}">
                <a16:creationId xmlns:a16="http://schemas.microsoft.com/office/drawing/2014/main" id="{0B6E1218-5FE1-413D-893B-FC4E91F7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829" y="5061744"/>
            <a:ext cx="1795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sr-Latn-RS" altLang="en-US" sz="2000" b="1" dirty="0"/>
              <a:t>Zemljište</a:t>
            </a:r>
          </a:p>
          <a:p>
            <a:pPr eaLnBrk="1" hangingPunct="1"/>
            <a:r>
              <a:rPr lang="sr-Latn-RS" altLang="en-US" sz="2000" b="1" dirty="0"/>
              <a:t>        LAND</a:t>
            </a:r>
          </a:p>
          <a:p>
            <a:pPr marL="457200" indent="-457200" eaLnBrk="1" hangingPunct="1">
              <a:buAutoNum type="arabicPeriod"/>
            </a:pPr>
            <a:endParaRPr lang="en-US" altLang="en-US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D74BF3-F945-45D6-AE04-E862FDD88DA3}"/>
              </a:ext>
            </a:extLst>
          </p:cNvPr>
          <p:cNvCxnSpPr>
            <a:cxnSpLocks/>
          </p:cNvCxnSpPr>
          <p:nvPr/>
        </p:nvCxnSpPr>
        <p:spPr>
          <a:xfrm>
            <a:off x="7362015" y="3975705"/>
            <a:ext cx="1511666" cy="173262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9AAE2-167B-4EE4-84BC-C470D7FCF390}"/>
              </a:ext>
            </a:extLst>
          </p:cNvPr>
          <p:cNvCxnSpPr>
            <a:cxnSpLocks/>
          </p:cNvCxnSpPr>
          <p:nvPr/>
        </p:nvCxnSpPr>
        <p:spPr>
          <a:xfrm flipH="1">
            <a:off x="5299718" y="4238758"/>
            <a:ext cx="111737" cy="186955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3F4858-92B5-43B5-8547-1D7F2FCD1294}"/>
              </a:ext>
            </a:extLst>
          </p:cNvPr>
          <p:cNvCxnSpPr>
            <a:cxnSpLocks/>
          </p:cNvCxnSpPr>
          <p:nvPr/>
        </p:nvCxnSpPr>
        <p:spPr>
          <a:xfrm>
            <a:off x="5767998" y="4173670"/>
            <a:ext cx="792163" cy="125888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969" name="TextBox 19">
            <a:extLst>
              <a:ext uri="{FF2B5EF4-FFF2-40B4-BE49-F238E27FC236}">
                <a16:creationId xmlns:a16="http://schemas.microsoft.com/office/drawing/2014/main" id="{A513B906-37CD-47CF-85F5-4A93888F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5754365"/>
            <a:ext cx="29523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/>
              <a:t>4. Svetlost (Sunce)</a:t>
            </a:r>
          </a:p>
          <a:p>
            <a:pPr eaLnBrk="1" hangingPunct="1"/>
            <a:r>
              <a:rPr lang="sr-Latn-RS" altLang="en-US" sz="2000" b="1" dirty="0"/>
              <a:t>      LIGHT</a:t>
            </a:r>
            <a:endParaRPr lang="en-US" altLang="en-US" sz="2000" b="1" dirty="0"/>
          </a:p>
        </p:txBody>
      </p:sp>
      <p:sp>
        <p:nvSpPr>
          <p:cNvPr id="40970" name="TextBox 21">
            <a:extLst>
              <a:ext uri="{FF2B5EF4-FFF2-40B4-BE49-F238E27FC236}">
                <a16:creationId xmlns:a16="http://schemas.microsoft.com/office/drawing/2014/main" id="{8A434032-D2B2-4D08-BA09-F70E2CF1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159" y="6021845"/>
            <a:ext cx="263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2. Toplina</a:t>
            </a: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HEAT/temperature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40971" name="TextBox 23">
            <a:extLst>
              <a:ext uri="{FF2B5EF4-FFF2-40B4-BE49-F238E27FC236}">
                <a16:creationId xmlns:a16="http://schemas.microsoft.com/office/drawing/2014/main" id="{F75EC9D6-43D2-4B57-9D27-3705ECE4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516" y="5403592"/>
            <a:ext cx="14414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3. Voda</a:t>
            </a: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  WATHER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C275A-8C0F-4575-85B7-A5CB0A3E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540" y="707175"/>
            <a:ext cx="4905884" cy="78996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What does it take for a plant to grow?</a:t>
            </a:r>
            <a:endParaRPr kumimoji="0" lang="sr-Latn-RS" altLang="en-US" sz="24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30F176-34C7-4CF1-8675-C65B80A98DF7}"/>
              </a:ext>
            </a:extLst>
          </p:cNvPr>
          <p:cNvSpPr/>
          <p:nvPr/>
        </p:nvSpPr>
        <p:spPr>
          <a:xfrm>
            <a:off x="5807968" y="126510"/>
            <a:ext cx="6086896" cy="12827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ČOVEKU SU BILJKE POTREBNE ZA ŽIVOT.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MAN NEEDS PLANTS FOR LIFE</a:t>
            </a:r>
            <a:r>
              <a:rPr lang="sr-Latn-RS" sz="2400" b="0" i="0" dirty="0">
                <a:solidFill>
                  <a:srgbClr val="202124"/>
                </a:solidFill>
                <a:effectLst/>
                <a:latin typeface="Google Sans"/>
              </a:rPr>
              <a:t>!</a:t>
            </a:r>
            <a:endParaRPr lang="hr-H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988" name="TextBox 17">
            <a:extLst>
              <a:ext uri="{FF2B5EF4-FFF2-40B4-BE49-F238E27FC236}">
                <a16:creationId xmlns:a16="http://schemas.microsoft.com/office/drawing/2014/main" id="{60E7A2AB-EC8B-4F33-A9C9-30CCE469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1687356"/>
            <a:ext cx="2261813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/>
              <a:t>1. hrana-food</a:t>
            </a:r>
            <a:endParaRPr lang="en-US" altLang="en-US" sz="2000" b="1" dirty="0"/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77332B3C-2673-43BE-92D4-D417DF8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46" y="404664"/>
            <a:ext cx="2095814" cy="11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E28EF4-1B8B-473A-B967-33C082C3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36" y="1632670"/>
            <a:ext cx="2065033" cy="10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D24A8E-AD73-4C2E-A98E-E32A9D24E6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79976" y="3203544"/>
            <a:ext cx="2261812" cy="481626"/>
          </a:xfrm>
          <a:prstGeom prst="rect">
            <a:avLst/>
          </a:prstGeom>
        </p:spPr>
      </p:pic>
      <p:sp>
        <p:nvSpPr>
          <p:cNvPr id="41992" name="TextBox 23">
            <a:extLst>
              <a:ext uri="{FF2B5EF4-FFF2-40B4-BE49-F238E27FC236}">
                <a16:creationId xmlns:a16="http://schemas.microsoft.com/office/drawing/2014/main" id="{BF520901-788B-40A2-BD53-0B06AED2C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3240330"/>
            <a:ext cx="2261813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2. lekovi-drugs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41993" name="Picture 5" descr="Korijander – Top vesti">
            <a:extLst>
              <a:ext uri="{FF2B5EF4-FFF2-40B4-BE49-F238E27FC236}">
                <a16:creationId xmlns:a16="http://schemas.microsoft.com/office/drawing/2014/main" id="{C545F6BC-86F1-4E8D-9DC7-96532C4F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02" y="2801938"/>
            <a:ext cx="2095566" cy="14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3EE78C-43F6-4110-A8A7-082AEFB8672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4793305"/>
            <a:ext cx="2261812" cy="481626"/>
          </a:xfrm>
          <a:prstGeom prst="rect">
            <a:avLst/>
          </a:prstGeom>
        </p:spPr>
      </p:pic>
      <p:sp>
        <p:nvSpPr>
          <p:cNvPr id="41995" name="TextBox 26">
            <a:extLst>
              <a:ext uri="{FF2B5EF4-FFF2-40B4-BE49-F238E27FC236}">
                <a16:creationId xmlns:a16="http://schemas.microsoft.com/office/drawing/2014/main" id="{F3B1F369-A1E0-4392-AE78-37CF5258F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62" y="4770535"/>
            <a:ext cx="32004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3. nameštaj i odeća</a:t>
            </a:r>
          </a:p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     furniture and clothes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41997" name="Picture 7" descr="Pamučne majice za štampu - Mincom D.O.O Novi Sad">
            <a:extLst>
              <a:ext uri="{FF2B5EF4-FFF2-40B4-BE49-F238E27FC236}">
                <a16:creationId xmlns:a16="http://schemas.microsoft.com/office/drawing/2014/main" id="{FD58A0DB-BC35-42E3-B683-DC6049DCF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91" y="4444702"/>
            <a:ext cx="1286792" cy="128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25">
            <a:extLst>
              <a:ext uri="{FF2B5EF4-FFF2-40B4-BE49-F238E27FC236}">
                <a16:creationId xmlns:a16="http://schemas.microsoft.com/office/drawing/2014/main" id="{CEA304C0-3F53-435A-8607-60A78EF2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6376988"/>
            <a:ext cx="2260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TextBox 33">
            <a:extLst>
              <a:ext uri="{FF2B5EF4-FFF2-40B4-BE49-F238E27FC236}">
                <a16:creationId xmlns:a16="http://schemas.microsoft.com/office/drawing/2014/main" id="{740EDA52-D145-4069-83C4-7214E93C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525" y="6375400"/>
            <a:ext cx="3340100" cy="4000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2000" b="1" dirty="0">
                <a:solidFill>
                  <a:srgbClr val="000000"/>
                </a:solidFill>
              </a:rPr>
              <a:t>4. KISEONIK-OXYGEN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C7164-3E72-41C9-ADDA-210D760D51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5960" y="1601298"/>
            <a:ext cx="2261812" cy="481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A89A6-FFF6-455A-87FF-75CFA204B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65" y="4393566"/>
            <a:ext cx="1533709" cy="19432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>
            <a:extLst>
              <a:ext uri="{FF2B5EF4-FFF2-40B4-BE49-F238E27FC236}">
                <a16:creationId xmlns:a16="http://schemas.microsoft.com/office/drawing/2014/main" id="{A57D4158-3891-42E6-9341-7484A3B4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15888"/>
            <a:ext cx="3384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4000"/>
              <a:t>1. zadatak</a:t>
            </a:r>
            <a:endParaRPr lang="en-US" altLang="en-US" sz="400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335E16-C738-44C1-800F-C99343B7E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16818"/>
              </p:ext>
            </p:extLst>
          </p:nvPr>
        </p:nvGraphicFramePr>
        <p:xfrm>
          <a:off x="4007046" y="1124744"/>
          <a:ext cx="5232398" cy="504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5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LJ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Z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N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D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Š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Z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Ć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P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Č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N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C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O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LJ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C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M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I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39"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K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A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V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S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R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E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3200" b="1" dirty="0"/>
                        <a:t>T</a:t>
                      </a:r>
                      <a:endParaRPr lang="en-US" sz="3200" b="1" dirty="0"/>
                    </a:p>
                  </a:txBody>
                  <a:tcPr marL="91431" marR="91431" marT="45718" marB="4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109" name="TextBox 4">
            <a:extLst>
              <a:ext uri="{FF2B5EF4-FFF2-40B4-BE49-F238E27FC236}">
                <a16:creationId xmlns:a16="http://schemas.microsoft.com/office/drawing/2014/main" id="{BE2859D8-3E52-48FA-B853-B4567B5C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1990" y="1244243"/>
            <a:ext cx="1299319" cy="480131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PLOD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SVETLOST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ZEMLJA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VODA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CVET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LIST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SEME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PLOD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KISEONIK</a:t>
            </a:r>
          </a:p>
          <a:p>
            <a:pPr eaLnBrk="1" hangingPunct="1">
              <a:lnSpc>
                <a:spcPct val="150000"/>
              </a:lnSpc>
            </a:pPr>
            <a:r>
              <a:rPr lang="sr-Latn-RS" altLang="en-US" dirty="0"/>
              <a:t>LEK</a:t>
            </a:r>
          </a:p>
          <a:p>
            <a:pPr eaLnBrk="1" hangingPunct="1"/>
            <a:endParaRPr lang="sr-Latn-RS" altLang="en-US" dirty="0"/>
          </a:p>
          <a:p>
            <a:pPr eaLnBrk="1" hangingPunct="1"/>
            <a:endParaRPr lang="en-US" alt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63C1A19-16F2-45C8-8F53-7E2118D62616}"/>
              </a:ext>
            </a:extLst>
          </p:cNvPr>
          <p:cNvGraphicFramePr>
            <a:graphicFrameLocks noGrp="1"/>
          </p:cNvGraphicFramePr>
          <p:nvPr/>
        </p:nvGraphicFramePr>
        <p:xfrm>
          <a:off x="590550" y="1557338"/>
          <a:ext cx="2552710" cy="2559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0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C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V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E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r>
                        <a:rPr lang="sr-Latn-RS" sz="1800" dirty="0"/>
                        <a:t>T</a:t>
                      </a:r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7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05" marR="91405" marT="45697" marB="4569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05" marR="91405" marT="45697" marB="4569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7CF323-9748-49F3-8201-B2F73D46D698}"/>
              </a:ext>
            </a:extLst>
          </p:cNvPr>
          <p:cNvSpPr/>
          <p:nvPr/>
        </p:nvSpPr>
        <p:spPr>
          <a:xfrm>
            <a:off x="766763" y="1844675"/>
            <a:ext cx="1728787" cy="1800225"/>
          </a:xfrm>
          <a:custGeom>
            <a:avLst/>
            <a:gdLst>
              <a:gd name="connsiteX0" fmla="*/ 1515334 w 1992666"/>
              <a:gd name="connsiteY0" fmla="*/ 1137120 h 2219789"/>
              <a:gd name="connsiteX1" fmla="*/ 493929 w 1992666"/>
              <a:gd name="connsiteY1" fmla="*/ 8711 h 2219789"/>
              <a:gd name="connsiteX2" fmla="*/ 36729 w 1992666"/>
              <a:gd name="connsiteY2" fmla="*/ 699375 h 2219789"/>
              <a:gd name="connsiteX3" fmla="*/ 1418057 w 1992666"/>
              <a:gd name="connsiteY3" fmla="*/ 2197435 h 2219789"/>
              <a:gd name="connsiteX4" fmla="*/ 1943351 w 1992666"/>
              <a:gd name="connsiteY4" fmla="*/ 1594320 h 2219789"/>
              <a:gd name="connsiteX5" fmla="*/ 1914168 w 1992666"/>
              <a:gd name="connsiteY5" fmla="*/ 1535954 h 2219789"/>
              <a:gd name="connsiteX6" fmla="*/ 1447240 w 1992666"/>
              <a:gd name="connsiteY6" fmla="*/ 1069026 h 2219789"/>
              <a:gd name="connsiteX7" fmla="*/ 1836346 w 1992666"/>
              <a:gd name="connsiteY7" fmla="*/ 1516498 h 2219789"/>
              <a:gd name="connsiteX8" fmla="*/ 1855802 w 1992666"/>
              <a:gd name="connsiteY8" fmla="*/ 1506771 h 2219789"/>
              <a:gd name="connsiteX9" fmla="*/ 1836346 w 1992666"/>
              <a:gd name="connsiteY9" fmla="*/ 1526226 h 2219789"/>
              <a:gd name="connsiteX10" fmla="*/ 1855802 w 1992666"/>
              <a:gd name="connsiteY10" fmla="*/ 1526226 h 221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2666" h="2219789">
                <a:moveTo>
                  <a:pt x="1515334" y="1137120"/>
                </a:moveTo>
                <a:cubicBezTo>
                  <a:pt x="1127848" y="609394"/>
                  <a:pt x="740363" y="81668"/>
                  <a:pt x="493929" y="8711"/>
                </a:cubicBezTo>
                <a:cubicBezTo>
                  <a:pt x="247495" y="-64247"/>
                  <a:pt x="-117292" y="334588"/>
                  <a:pt x="36729" y="699375"/>
                </a:cubicBezTo>
                <a:cubicBezTo>
                  <a:pt x="190750" y="1064162"/>
                  <a:pt x="1100287" y="2048277"/>
                  <a:pt x="1418057" y="2197435"/>
                </a:cubicBezTo>
                <a:cubicBezTo>
                  <a:pt x="1735827" y="2346593"/>
                  <a:pt x="1860666" y="1704567"/>
                  <a:pt x="1943351" y="1594320"/>
                </a:cubicBezTo>
                <a:cubicBezTo>
                  <a:pt x="2026036" y="1484073"/>
                  <a:pt x="1996853" y="1623503"/>
                  <a:pt x="1914168" y="1535954"/>
                </a:cubicBezTo>
                <a:cubicBezTo>
                  <a:pt x="1831483" y="1448405"/>
                  <a:pt x="1460210" y="1072269"/>
                  <a:pt x="1447240" y="1069026"/>
                </a:cubicBezTo>
                <a:cubicBezTo>
                  <a:pt x="1434270" y="1065783"/>
                  <a:pt x="1836346" y="1516498"/>
                  <a:pt x="1836346" y="1516498"/>
                </a:cubicBezTo>
                <a:cubicBezTo>
                  <a:pt x="1904440" y="1589455"/>
                  <a:pt x="1855802" y="1505150"/>
                  <a:pt x="1855802" y="1506771"/>
                </a:cubicBezTo>
                <a:lnTo>
                  <a:pt x="1836346" y="1526226"/>
                </a:lnTo>
                <a:cubicBezTo>
                  <a:pt x="1836346" y="1529468"/>
                  <a:pt x="1846074" y="1527847"/>
                  <a:pt x="1855802" y="15262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27B411-125E-4EE3-9DC5-2988E17A4460}"/>
              </a:ext>
            </a:extLst>
          </p:cNvPr>
          <p:cNvCxnSpPr/>
          <p:nvPr/>
        </p:nvCxnSpPr>
        <p:spPr>
          <a:xfrm>
            <a:off x="2927350" y="1700213"/>
            <a:ext cx="0" cy="1368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3118D4-A57E-4918-AF7B-B32872B35119}"/>
              </a:ext>
            </a:extLst>
          </p:cNvPr>
          <p:cNvCxnSpPr>
            <a:cxnSpLocks/>
          </p:cNvCxnSpPr>
          <p:nvPr/>
        </p:nvCxnSpPr>
        <p:spPr>
          <a:xfrm>
            <a:off x="766763" y="3933825"/>
            <a:ext cx="129698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510EAD-4800-4BE5-92FF-D085981D8C9A}"/>
              </a:ext>
            </a:extLst>
          </p:cNvPr>
          <p:cNvCxnSpPr>
            <a:cxnSpLocks/>
          </p:cNvCxnSpPr>
          <p:nvPr/>
        </p:nvCxnSpPr>
        <p:spPr>
          <a:xfrm flipH="1">
            <a:off x="1484313" y="1679575"/>
            <a:ext cx="12160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180" name="Picture 24">
            <a:extLst>
              <a:ext uri="{FF2B5EF4-FFF2-40B4-BE49-F238E27FC236}">
                <a16:creationId xmlns:a16="http://schemas.microsoft.com/office/drawing/2014/main" id="{E30FC11A-1A84-4B5E-8C86-0137217B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9835">
            <a:off x="2062163" y="1547812"/>
            <a:ext cx="325438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8832C4A-5D5B-40FE-96DD-2A74638A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501" y="1664904"/>
            <a:ext cx="1231684" cy="363176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FRUIT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LIGHT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COUNTRY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WATER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FLOWER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LIST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SEEDS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FRUIT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OXYGEN </a:t>
            </a:r>
            <a:endParaRPr kumimoji="0" lang="sr-Latn-RS" altLang="en-US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Google Sans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MEDICINES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57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9">
            <a:extLst>
              <a:ext uri="{FF2B5EF4-FFF2-40B4-BE49-F238E27FC236}">
                <a16:creationId xmlns:a16="http://schemas.microsoft.com/office/drawing/2014/main" id="{CDF78CF1-6327-4475-B3DC-F78F304B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88913"/>
            <a:ext cx="2881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sr-Latn-RS" altLang="en-US" sz="3200" b="1">
                <a:solidFill>
                  <a:srgbClr val="000000"/>
                </a:solidFill>
              </a:rPr>
              <a:t>ŽIVOTINJE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8CB2C40-7320-4BAF-AFAE-3F118460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981075"/>
            <a:ext cx="40576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63327243-8C46-44ED-960B-ED0D1EB2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187825"/>
            <a:ext cx="39322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1126E43-ECB1-4A3E-91CD-A2AEC45C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187825"/>
            <a:ext cx="35718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Feng shui i vaši kućni ljubimci - Moj Enterijer – Kupatila, Nameštaj,  Kuhinje, Garniture...">
            <a:extLst>
              <a:ext uri="{FF2B5EF4-FFF2-40B4-BE49-F238E27FC236}">
                <a16:creationId xmlns:a16="http://schemas.microsoft.com/office/drawing/2014/main" id="{1825B587-1B89-4C44-8291-462DDE9AD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098675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5">
            <a:extLst>
              <a:ext uri="{FF2B5EF4-FFF2-40B4-BE49-F238E27FC236}">
                <a16:creationId xmlns:a16="http://schemas.microsoft.com/office/drawing/2014/main" id="{C65EF7E5-8874-431E-9473-CB8756C8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76" y="267385"/>
            <a:ext cx="4202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 eaLnBrk="1" hangingPunct="1">
              <a:buClr>
                <a:srgbClr val="3891A7"/>
              </a:buClr>
              <a:buSzPct val="70000"/>
              <a:buFont typeface="Wingdings 2" panose="05020102010507070707" pitchFamily="18" charset="2"/>
              <a:buNone/>
            </a:pPr>
            <a:r>
              <a:rPr lang="hr-HR" alt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Životinje žive svuda oko nas.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E92DE-2BDB-4E72-90AE-BACC1215190D}"/>
              </a:ext>
            </a:extLst>
          </p:cNvPr>
          <p:cNvSpPr txBox="1"/>
          <p:nvPr/>
        </p:nvSpPr>
        <p:spPr>
          <a:xfrm>
            <a:off x="7464152" y="1255022"/>
            <a:ext cx="420211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28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Animals live all around us</a:t>
            </a:r>
            <a:r>
              <a:rPr lang="sr-Latn-RS" sz="28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Google Sans"/>
              </a:rPr>
              <a:t>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48100632-6842-4DEF-98C3-0210769EA414}"/>
    </a:ext>
  </a:extLst>
</a:theme>
</file>

<file path=ppt/theme/theme2.xml><?xml version="1.0" encoding="utf-8"?>
<a:theme xmlns:a="http://schemas.openxmlformats.org/drawingml/2006/main" name="Livnica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Livnic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vnic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F62A65B9-353E-4669-A13C-4D331646A0DA}"/>
    </a:ext>
  </a:extLst>
</a:theme>
</file>

<file path=ppt/theme/theme3.xml><?xml version="1.0" encoding="utf-8"?>
<a:theme xmlns:a="http://schemas.openxmlformats.org/drawingml/2006/main" name="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90B141"/>
      </a:accent2>
      <a:accent3>
        <a:srgbClr val="CEDD46"/>
      </a:accent3>
      <a:accent4>
        <a:srgbClr val="399A84"/>
      </a:accent4>
      <a:accent5>
        <a:srgbClr val="429EB3"/>
      </a:accent5>
      <a:accent6>
        <a:srgbClr val="26648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ot-biljke_0 [Compatibility Mode]" id="{6B3407F0-A4CB-40B4-8278-134B183C0552}" vid="{21A9109A-61E4-4B53-A513-8DA37D23ABA3}"/>
    </a:ext>
  </a:extLst>
</a:theme>
</file>

<file path=ppt/theme/theme4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1240</TotalTime>
  <Words>489</Words>
  <Application>Microsoft Office PowerPoint</Application>
  <PresentationFormat>Widescreen</PresentationFormat>
  <Paragraphs>233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Britannic Bold</vt:lpstr>
      <vt:lpstr>Calibri</vt:lpstr>
      <vt:lpstr>Century Gothic</vt:lpstr>
      <vt:lpstr>Comic Sans MS</vt:lpstr>
      <vt:lpstr>Google Sans</vt:lpstr>
      <vt:lpstr>Rockwell</vt:lpstr>
      <vt:lpstr>Wingdings 2</vt:lpstr>
      <vt:lpstr>Wingdings 3</vt:lpstr>
      <vt:lpstr>Ion Boardroom</vt:lpstr>
      <vt:lpstr>Livnica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Profil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Korisnik</dc:creator>
  <cp:lastModifiedBy>Gordana Pavlovic</cp:lastModifiedBy>
  <cp:revision>87</cp:revision>
  <dcterms:created xsi:type="dcterms:W3CDTF">2010-01-27T14:38:20Z</dcterms:created>
  <dcterms:modified xsi:type="dcterms:W3CDTF">2021-02-02T15:59:59Z</dcterms:modified>
</cp:coreProperties>
</file>