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9" r:id="rId10"/>
    <p:sldId id="268" r:id="rId11"/>
    <p:sldId id="270" r:id="rId12"/>
    <p:sldId id="267" r:id="rId13"/>
    <p:sldId id="262" r:id="rId14"/>
    <p:sldId id="264" r:id="rId15"/>
    <p:sldId id="275" r:id="rId16"/>
    <p:sldId id="263" r:id="rId17"/>
    <p:sldId id="274" r:id="rId18"/>
    <p:sldId id="273" r:id="rId19"/>
    <p:sldId id="277" r:id="rId20"/>
    <p:sldId id="272" r:id="rId21"/>
    <p:sldId id="271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05451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8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8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3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4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8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0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368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03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8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d16sNr9T2Q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Z2N5KAWak" TargetMode="External"/><Relationship Id="rId2" Type="http://schemas.openxmlformats.org/officeDocument/2006/relationships/hyperlink" Target="https://www.youtube.com/watch?v=-nzckoISaE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on2FOpWJpk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worksheets/en/Music/Instruments/Instrument_families_hm463417jp" TargetMode="External"/><Relationship Id="rId2" Type="http://schemas.openxmlformats.org/officeDocument/2006/relationships/hyperlink" Target="https://www.liveworksheets.com/worksheets/en/Music/Instruments/Instruments_it1393474k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iveworksheets.com/worksheets/en/Music/Instruments/Identif_2%C2%BA_gp780223bn" TargetMode="External"/><Relationship Id="rId4" Type="http://schemas.openxmlformats.org/officeDocument/2006/relationships/hyperlink" Target="https://www.liveworksheets.com/pq155530v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dFrn89x74k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LrEXF3US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qGKqkwarK2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8A4047-FBB6-4AB3-8A19-7648C5D4D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900" y="1079500"/>
            <a:ext cx="6119131" cy="2138400"/>
          </a:xfrm>
        </p:spPr>
        <p:txBody>
          <a:bodyPr>
            <a:normAutofit/>
          </a:bodyPr>
          <a:lstStyle/>
          <a:p>
            <a:r>
              <a:rPr lang="sr-Latn-RS" dirty="0"/>
              <a:t>MUSICAL INSTRUMENTS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BFCFA-16DE-4817-839E-1A4163126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0779" y="4113213"/>
            <a:ext cx="6125372" cy="1655762"/>
          </a:xfrm>
        </p:spPr>
        <p:txBody>
          <a:bodyPr>
            <a:normAutofit/>
          </a:bodyPr>
          <a:lstStyle/>
          <a:p>
            <a:r>
              <a:rPr lang="sr-Latn-RS" i="0" dirty="0"/>
              <a:t>Muzički instrumenti</a:t>
            </a:r>
            <a:endParaRPr lang="en-US" i="0" dirty="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3465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Free Vector | Musical instrument set">
            <a:extLst>
              <a:ext uri="{FF2B5EF4-FFF2-40B4-BE49-F238E27FC236}">
                <a16:creationId xmlns:a16="http://schemas.microsoft.com/office/drawing/2014/main" id="{82DDB3BA-53E0-4EAB-B7DF-6C518A47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537"/>
            <a:ext cx="5131293" cy="69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735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3D9F1-6B6F-4CC6-9ED7-1FCD84D9D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65" y="1438183"/>
            <a:ext cx="5066062" cy="4452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1BC3F-039D-424B-9FE3-6408BDB9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3" y="1438183"/>
            <a:ext cx="5572227" cy="44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74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ECD06F-BA7E-442E-B49F-95EBD46E0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189" y="1802167"/>
            <a:ext cx="5927890" cy="432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99961-C892-4C7D-B87D-031BA29E6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99" y="461639"/>
            <a:ext cx="6312076" cy="98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421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5341A-4216-4450-9045-0DD022669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4" y="414731"/>
            <a:ext cx="4140663" cy="2925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236A5E-26C2-42F9-819E-A9719EF93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2" y="1757779"/>
            <a:ext cx="5084656" cy="3697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42F3C7-A90F-4902-A67D-8288CF15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4" y="3517778"/>
            <a:ext cx="4140663" cy="304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4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CA29ED-7CFA-479E-A3EC-40E552EF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3" y="1059729"/>
            <a:ext cx="4904273" cy="440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DED3AE-06A7-4B85-9C80-6CE975289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07" y="1059729"/>
            <a:ext cx="4757561" cy="440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0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9053A0-8367-4A26-BF9C-0C594A335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545" y="2303498"/>
            <a:ext cx="5646909" cy="4221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35E53-ABAD-4B15-8AC1-BA51B8C14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87" y="596002"/>
            <a:ext cx="6267635" cy="1386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0031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9249D8-A15E-4AEE-8E68-393756121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60" y="445552"/>
            <a:ext cx="3700030" cy="268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E4A1A-F453-4EA1-A3EF-110CD541D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2" y="3473388"/>
            <a:ext cx="3843378" cy="277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B82A1-CFE4-41C9-AE8D-3339F5978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29" y="445552"/>
            <a:ext cx="4018604" cy="25374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615D0-E876-464D-96BE-727AC0BA47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29" y="3076330"/>
            <a:ext cx="4932602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3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2CE69-E8E1-46F1-9AEF-9D2BD05D5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3" y="3151572"/>
            <a:ext cx="4815897" cy="3454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0B2EF7-7BB7-41A9-ABCF-C182751A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39" y="251824"/>
            <a:ext cx="3607295" cy="2736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45EFC3-2CE5-4CED-8783-478A5FCA3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1572"/>
            <a:ext cx="4721083" cy="34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0C6C2-1C31-4CDC-840F-63988865E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8" y="2451427"/>
            <a:ext cx="3725711" cy="3258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DC3B9-8AED-4A93-8116-6DA71CC15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11" y="665209"/>
            <a:ext cx="6054572" cy="513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9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664529-41E5-471A-9CF5-7C265993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1" y="525490"/>
            <a:ext cx="5050510" cy="35848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006354-BEEB-49F0-AA03-9C4AC6D6C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54" y="525490"/>
            <a:ext cx="4844525" cy="3605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ED516-D23B-4E20-AF2C-0B5B2010B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122" y="4291097"/>
            <a:ext cx="3455995" cy="242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9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3922-A6D4-424C-A52B-DC03E3321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385" y="269198"/>
            <a:ext cx="10026650" cy="655637"/>
          </a:xfrm>
        </p:spPr>
        <p:txBody>
          <a:bodyPr>
            <a:normAutofit/>
          </a:bodyPr>
          <a:lstStyle/>
          <a:p>
            <a:pPr algn="ctr"/>
            <a:r>
              <a:rPr lang="sr-Latn-RS" sz="3600" b="1" dirty="0"/>
              <a:t>INSTRUMENT IN AN ORCHESTRA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F2551-51C4-49A2-B350-1DF06DCB16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43" y="1394350"/>
            <a:ext cx="7409335" cy="514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2356D7-B7FE-46BD-8148-53B3F2B0D1AE}"/>
              </a:ext>
            </a:extLst>
          </p:cNvPr>
          <p:cNvSpPr txBox="1"/>
          <p:nvPr/>
        </p:nvSpPr>
        <p:spPr>
          <a:xfrm>
            <a:off x="3792955" y="924835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https://www.youtube.com/watch?v=fd16sNr9T2Q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9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731AB-2981-4F55-B5DF-CFBE256F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1" y="301840"/>
            <a:ext cx="8036749" cy="183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667CB-CE9E-40CB-90EC-E71860B5A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008" y="2301181"/>
            <a:ext cx="5529625" cy="4045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1724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BA122A-13CB-4D00-871B-E933BAC2B4CA}"/>
              </a:ext>
            </a:extLst>
          </p:cNvPr>
          <p:cNvSpPr txBox="1"/>
          <p:nvPr/>
        </p:nvSpPr>
        <p:spPr>
          <a:xfrm>
            <a:off x="3331346" y="138491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https://www.youtube.com/watch?v=-nzckoISaE4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F4EA1-0022-4AC9-8E25-322293E87BA4}"/>
              </a:ext>
            </a:extLst>
          </p:cNvPr>
          <p:cNvSpPr txBox="1"/>
          <p:nvPr/>
        </p:nvSpPr>
        <p:spPr>
          <a:xfrm>
            <a:off x="1012054" y="1384917"/>
            <a:ext cx="2938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Muzički instrumenti: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7B48F9-BAC4-4018-83CB-A4896DC6048F}"/>
              </a:ext>
            </a:extLst>
          </p:cNvPr>
          <p:cNvSpPr txBox="1"/>
          <p:nvPr/>
        </p:nvSpPr>
        <p:spPr>
          <a:xfrm>
            <a:off x="3331346" y="3700220"/>
            <a:ext cx="5999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https://www.youtube.com/watch?v=LhZ2N5KAWak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2A983-10EB-4813-9DA5-67FD0AD27D08}"/>
              </a:ext>
            </a:extLst>
          </p:cNvPr>
          <p:cNvSpPr txBox="1"/>
          <p:nvPr/>
        </p:nvSpPr>
        <p:spPr>
          <a:xfrm>
            <a:off x="1120806" y="3764129"/>
            <a:ext cx="221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Nazivi muzičara: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7AB216-296F-4059-93B6-983BCC62A3CC}"/>
              </a:ext>
            </a:extLst>
          </p:cNvPr>
          <p:cNvSpPr txBox="1"/>
          <p:nvPr/>
        </p:nvSpPr>
        <p:spPr>
          <a:xfrm>
            <a:off x="3331346" y="217323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https://www.youtube.com/watch?v=on2FOpWJpks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75499-0394-4583-807D-65DD39D382BF}"/>
              </a:ext>
            </a:extLst>
          </p:cNvPr>
          <p:cNvSpPr txBox="1"/>
          <p:nvPr/>
        </p:nvSpPr>
        <p:spPr>
          <a:xfrm>
            <a:off x="1012054" y="2034736"/>
            <a:ext cx="221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Muzički instrumenti na srpskom jeziku: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70CDCB-6854-4A71-BB33-72FAF6F4E016}"/>
              </a:ext>
            </a:extLst>
          </p:cNvPr>
          <p:cNvSpPr txBox="1"/>
          <p:nvPr/>
        </p:nvSpPr>
        <p:spPr>
          <a:xfrm>
            <a:off x="1791069" y="386983"/>
            <a:ext cx="907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MUZIČKI INSTRUMENTI I MUZIČARI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143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9212622-2FE7-40E4-A8AB-8AFA0B1406E4}"/>
              </a:ext>
            </a:extLst>
          </p:cNvPr>
          <p:cNvSpPr txBox="1"/>
          <p:nvPr/>
        </p:nvSpPr>
        <p:spPr>
          <a:xfrm>
            <a:off x="1988886" y="1013715"/>
            <a:ext cx="8744217" cy="1362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https://www.liveworksheets.com/worksheets/en/Music/Instruments/Instruments_it1393474kf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D07EB-E64B-46FF-AB96-76D804EFDCDE}"/>
              </a:ext>
            </a:extLst>
          </p:cNvPr>
          <p:cNvSpPr txBox="1"/>
          <p:nvPr/>
        </p:nvSpPr>
        <p:spPr>
          <a:xfrm>
            <a:off x="3906175" y="470517"/>
            <a:ext cx="3817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WORKSHEET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28946-A957-4BEA-909A-FF0DA4304DCA}"/>
              </a:ext>
            </a:extLst>
          </p:cNvPr>
          <p:cNvSpPr txBox="1"/>
          <p:nvPr/>
        </p:nvSpPr>
        <p:spPr>
          <a:xfrm>
            <a:off x="1829088" y="3961818"/>
            <a:ext cx="7152894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https://www.liveworksheets.com/worksheets/en/Music/Instruments/Instrument_families_hm463417jp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F57CF-103B-48E0-BF16-43D17C04C197}"/>
              </a:ext>
            </a:extLst>
          </p:cNvPr>
          <p:cNvSpPr txBox="1"/>
          <p:nvPr/>
        </p:nvSpPr>
        <p:spPr>
          <a:xfrm>
            <a:off x="1908987" y="5523573"/>
            <a:ext cx="6094520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https://www.liveworksheets.com/pq155530vq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699823-6667-45B6-BBE8-9290227891E4}"/>
              </a:ext>
            </a:extLst>
          </p:cNvPr>
          <p:cNvSpPr txBox="1"/>
          <p:nvPr/>
        </p:nvSpPr>
        <p:spPr>
          <a:xfrm>
            <a:off x="1829088" y="2657735"/>
            <a:ext cx="8744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5"/>
              </a:rPr>
              <a:t>https://www.liveworksheets.com/worksheets/en/Music/Instruments/Identif_2%C2%BA_gp780223bn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3193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091A9-B31F-4A33-8C21-C19F20373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3" y="1351347"/>
            <a:ext cx="6873537" cy="50651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A9714-0372-4B2E-B35F-E3AB411AF1A6}"/>
              </a:ext>
            </a:extLst>
          </p:cNvPr>
          <p:cNvSpPr txBox="1"/>
          <p:nvPr/>
        </p:nvSpPr>
        <p:spPr>
          <a:xfrm>
            <a:off x="2529640" y="738053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https://www.youtube.com/watch?v=mdFrn89x74k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55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1D65CC-635C-49F5-9424-6F4E9782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F2FBB-A877-4937-BBA4-5984289B4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534"/>
            <a:ext cx="4764505" cy="26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7164D6-E66B-423B-A530-D1433558D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86" y="1598110"/>
            <a:ext cx="6884876" cy="502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913ECB-EB90-4140-B236-62538DC01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69" y="125524"/>
            <a:ext cx="9114310" cy="133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C30014-3A0C-49FA-8A53-F0B58AAF92FD}"/>
              </a:ext>
            </a:extLst>
          </p:cNvPr>
          <p:cNvSpPr txBox="1"/>
          <p:nvPr/>
        </p:nvSpPr>
        <p:spPr>
          <a:xfrm>
            <a:off x="9722263" y="3428660"/>
            <a:ext cx="22977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dirty="0"/>
              <a:t>S</a:t>
            </a:r>
            <a:r>
              <a:rPr lang="en-US" dirty="0" err="1"/>
              <a:t>tring</a:t>
            </a:r>
            <a:r>
              <a:rPr lang="en-US" dirty="0"/>
              <a:t> instruments have </a:t>
            </a:r>
            <a:r>
              <a:rPr lang="en-US" sz="2400" b="1" dirty="0"/>
              <a:t>strings</a:t>
            </a:r>
            <a:r>
              <a:rPr lang="en-US" dirty="0"/>
              <a:t> on which to play</a:t>
            </a:r>
            <a:r>
              <a:rPr lang="sr-Cyrl-RS" dirty="0"/>
              <a:t>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B984B0-55DB-46AD-9E7A-B6BBFCEC9EDD}"/>
              </a:ext>
            </a:extLst>
          </p:cNvPr>
          <p:cNvSpPr txBox="1"/>
          <p:nvPr/>
        </p:nvSpPr>
        <p:spPr>
          <a:xfrm>
            <a:off x="7489315" y="4563111"/>
            <a:ext cx="1122608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6">
                    <a:lumMod val="50000"/>
                  </a:schemeClr>
                </a:solidFill>
              </a:rPr>
              <a:t>strings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12463B-4AC6-42D1-976F-F315DDF91E12}"/>
              </a:ext>
            </a:extLst>
          </p:cNvPr>
          <p:cNvCxnSpPr>
            <a:cxnSpLocks/>
          </p:cNvCxnSpPr>
          <p:nvPr/>
        </p:nvCxnSpPr>
        <p:spPr>
          <a:xfrm flipH="1" flipV="1">
            <a:off x="5447448" y="4358923"/>
            <a:ext cx="2041867" cy="408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18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5331F9-1637-4660-A6D9-73D8F74B6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7" y="484961"/>
            <a:ext cx="3423819" cy="4886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31A4D7-55A7-4333-B570-A05161B30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53" y="2768177"/>
            <a:ext cx="3586577" cy="388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420F3B-87B8-40E2-B846-644157C87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06" y="1562470"/>
            <a:ext cx="3953957" cy="42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6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6C5B75-BF2A-4A3F-ABA7-A847CB9A4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4" y="2170054"/>
            <a:ext cx="4308905" cy="4483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7ECA4-E38C-4ADA-904A-0C28FA0ABDCB}"/>
              </a:ext>
            </a:extLst>
          </p:cNvPr>
          <p:cNvSpPr txBox="1"/>
          <p:nvPr/>
        </p:nvSpPr>
        <p:spPr>
          <a:xfrm>
            <a:off x="1373497" y="379066"/>
            <a:ext cx="3806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Latn-R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you know of </a:t>
            </a:r>
            <a:r>
              <a:rPr lang="sr-Latn-RS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</a:t>
            </a:r>
            <a:r>
              <a:rPr lang="en-US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cellos</a:t>
            </a:r>
            <a:r>
              <a:rPr lang="sr-Latn-RS" sz="2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en-US" sz="20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FF3F1-7B47-4E01-9D00-D7224D589A49}"/>
              </a:ext>
            </a:extLst>
          </p:cNvPr>
          <p:cNvSpPr txBox="1"/>
          <p:nvPr/>
        </p:nvSpPr>
        <p:spPr>
          <a:xfrm>
            <a:off x="296292" y="89458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https://www.youtube.com/watch?v=D9LrEXF3USs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6FDABD-3805-454E-872D-87E70F6C7BE6}"/>
              </a:ext>
            </a:extLst>
          </p:cNvPr>
          <p:cNvSpPr txBox="1"/>
          <p:nvPr/>
        </p:nvSpPr>
        <p:spPr>
          <a:xfrm>
            <a:off x="270352" y="137932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https://www.youtube.com/watch?v=qGKqkwarK2o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D3E98-88B1-4FD8-A005-0768EFE74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577" y="379066"/>
            <a:ext cx="5005698" cy="623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5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12653-B25D-452F-863A-1B7974F0F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77" y="736847"/>
            <a:ext cx="7356448" cy="55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34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182C70-E800-45E1-B92F-DF6E38194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68" y="370974"/>
            <a:ext cx="9144792" cy="1318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22449-FC5A-4760-83D4-D81F67422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44" y="2248976"/>
            <a:ext cx="4784609" cy="321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041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04A2A-C811-4E3A-9B22-3859B4F0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2" y="917271"/>
            <a:ext cx="4442605" cy="5023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8D623-07A6-4F41-A9A5-F8E143B8B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699" y="2317072"/>
            <a:ext cx="4782106" cy="350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1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B87F4-307E-4608-AEA3-06F24CF58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9" y="976544"/>
            <a:ext cx="5031895" cy="5166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097F13-91BA-42D3-9166-62F8EE7CF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15" y="2441360"/>
            <a:ext cx="5233616" cy="379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47767"/>
      </p:ext>
    </p:extLst>
  </p:cSld>
  <p:clrMapOvr>
    <a:masterClrMapping/>
  </p:clrMapOvr>
</p:sld>
</file>

<file path=ppt/theme/theme1.xml><?xml version="1.0" encoding="utf-8"?>
<a:theme xmlns:a="http://schemas.openxmlformats.org/drawingml/2006/main" name="LeafVTI">
  <a:themeElements>
    <a:clrScheme name="Leaf">
      <a:dk1>
        <a:sysClr val="windowText" lastClr="000000"/>
      </a:dk1>
      <a:lt1>
        <a:sysClr val="window" lastClr="FFFFFF"/>
      </a:lt1>
      <a:dk2>
        <a:srgbClr val="732124"/>
      </a:dk2>
      <a:lt2>
        <a:srgbClr val="F0EDE5"/>
      </a:lt2>
      <a:accent1>
        <a:srgbClr val="D34817"/>
      </a:accent1>
      <a:accent2>
        <a:srgbClr val="A68D65"/>
      </a:accent2>
      <a:accent3>
        <a:srgbClr val="728377"/>
      </a:accent3>
      <a:accent4>
        <a:srgbClr val="B4797B"/>
      </a:accent4>
      <a:accent5>
        <a:srgbClr val="CE8439"/>
      </a:accent5>
      <a:accent6>
        <a:srgbClr val="CF3A2A"/>
      </a:accent6>
      <a:hlink>
        <a:srgbClr val="D06853"/>
      </a:hlink>
      <a:folHlink>
        <a:srgbClr val="B67779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210</Words>
  <Application>Microsoft Office PowerPoint</Application>
  <PresentationFormat>Widescreen</PresentationFormat>
  <Paragraphs>23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Avenir Next LT Pro Light</vt:lpstr>
      <vt:lpstr>Calibri</vt:lpstr>
      <vt:lpstr>Rockwell Nova Light</vt:lpstr>
      <vt:lpstr>Wingdings</vt:lpstr>
      <vt:lpstr>LeafVTI</vt:lpstr>
      <vt:lpstr>MUSICAL INSTRUMENTS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INSTRUMENT IN AN ORCHESTRA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MUSICAL INSTRUMENTS</dc:title>
  <dc:creator>Gordana Pavlovic</dc:creator>
  <cp:lastModifiedBy>Gordana Pavlovic</cp:lastModifiedBy>
  <cp:revision>19</cp:revision>
  <dcterms:created xsi:type="dcterms:W3CDTF">2021-03-23T21:41:34Z</dcterms:created>
  <dcterms:modified xsi:type="dcterms:W3CDTF">2021-03-30T11:18:22Z</dcterms:modified>
</cp:coreProperties>
</file>